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9" r:id="rId3"/>
    <p:sldId id="267" r:id="rId4"/>
    <p:sldId id="260" r:id="rId5"/>
    <p:sldId id="263" r:id="rId6"/>
    <p:sldId id="270" r:id="rId7"/>
    <p:sldId id="261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7FC9"/>
    <a:srgbClr val="F1D78A"/>
    <a:srgbClr val="F6CE53"/>
    <a:srgbClr val="E7E5E6"/>
    <a:srgbClr val="B5C3DC"/>
    <a:srgbClr val="92AAD4"/>
    <a:srgbClr val="4472C4"/>
    <a:srgbClr val="D4D9EC"/>
    <a:srgbClr val="FFFFFF"/>
    <a:srgbClr val="93A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20" autoAdjust="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 err="1">
                <a:solidFill>
                  <a:schemeClr val="tx1"/>
                </a:solidFill>
              </a:rPr>
              <a:t>Análise</a:t>
            </a:r>
            <a:r>
              <a:rPr lang="en-US" sz="1400" dirty="0">
                <a:solidFill>
                  <a:schemeClr val="tx1"/>
                </a:solidFill>
              </a:rPr>
              <a:t> de </a:t>
            </a:r>
            <a:r>
              <a:rPr lang="en-US" sz="1400" dirty="0" err="1">
                <a:solidFill>
                  <a:schemeClr val="tx1"/>
                </a:solidFill>
              </a:rPr>
              <a:t>Sentimento</a:t>
            </a:r>
            <a:r>
              <a:rPr lang="en-US" sz="1400" dirty="0">
                <a:solidFill>
                  <a:schemeClr val="tx1"/>
                </a:solidFill>
              </a:rPr>
              <a:t> a </a:t>
            </a:r>
            <a:r>
              <a:rPr lang="en-US" sz="1400" i="1" dirty="0">
                <a:solidFill>
                  <a:schemeClr val="tx1"/>
                </a:solidFill>
              </a:rPr>
              <a:t>tweets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EAC-4911-9BF1-597E455EB808}"/>
              </c:ext>
            </c:extLst>
          </c:dPt>
          <c:dPt>
            <c:idx val="1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EAC-4911-9BF1-597E455EB808}"/>
              </c:ext>
            </c:extLst>
          </c:dPt>
          <c:dPt>
            <c:idx val="2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1EAC-4911-9BF1-597E455EB808}"/>
              </c:ext>
            </c:extLst>
          </c:dPt>
          <c:cat>
            <c:strRef>
              <c:f>Folha1!$A$2:$A$4</c:f>
              <c:strCache>
                <c:ptCount val="3"/>
                <c:pt idx="0">
                  <c:v>Positivo</c:v>
                </c:pt>
                <c:pt idx="1">
                  <c:v>Neutro</c:v>
                </c:pt>
                <c:pt idx="2">
                  <c:v>Negativo</c:v>
                </c:pt>
              </c:strCache>
            </c:strRef>
          </c:cat>
          <c:val>
            <c:numRef>
              <c:f>Folha1!$B$2:$B$4</c:f>
              <c:numCache>
                <c:formatCode>General</c:formatCode>
                <c:ptCount val="3"/>
                <c:pt idx="0">
                  <c:v>60</c:v>
                </c:pt>
                <c:pt idx="1">
                  <c:v>25</c:v>
                </c:pt>
                <c:pt idx="2">
                  <c:v>15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Folha1!$B$1</c15:sqref>
                        </c15:formulaRef>
                      </c:ext>
                    </c:extLst>
                    <c:strCache>
                      <c:ptCount val="1"/>
                      <c:pt idx="0">
                        <c:v>Produto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1EAC-4911-9BF1-597E455EB8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08790A-16CE-4B1A-913F-8F9A5A71964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C554B359-1D25-475F-9880-E177B469C176}">
      <dgm:prSet phldrT="[Texto]"/>
      <dgm:spPr/>
      <dgm:t>
        <a:bodyPr/>
        <a:lstStyle/>
        <a:p>
          <a:r>
            <a:rPr lang="pt-PT" dirty="0"/>
            <a:t>Léxicos</a:t>
          </a:r>
        </a:p>
      </dgm:t>
    </dgm:pt>
    <dgm:pt modelId="{857417E2-B9B8-499E-84A6-667B08230D63}" type="parTrans" cxnId="{12E8395C-40A8-4582-AFFE-3A25E92E5DCC}">
      <dgm:prSet/>
      <dgm:spPr/>
      <dgm:t>
        <a:bodyPr/>
        <a:lstStyle/>
        <a:p>
          <a:endParaRPr lang="pt-PT"/>
        </a:p>
      </dgm:t>
    </dgm:pt>
    <dgm:pt modelId="{FE9B77DF-8C27-49F2-B3A7-14CCBB949DFC}" type="sibTrans" cxnId="{12E8395C-40A8-4582-AFFE-3A25E92E5DCC}">
      <dgm:prSet/>
      <dgm:spPr/>
      <dgm:t>
        <a:bodyPr/>
        <a:lstStyle/>
        <a:p>
          <a:endParaRPr lang="pt-PT"/>
        </a:p>
      </dgm:t>
    </dgm:pt>
    <dgm:pt modelId="{F0E169F2-FE8B-487C-800C-CBC5C26AE413}">
      <dgm:prSet phldrT="[Texto]"/>
      <dgm:spPr/>
      <dgm:t>
        <a:bodyPr/>
        <a:lstStyle/>
        <a:p>
          <a:r>
            <a:rPr lang="pt-PT" dirty="0"/>
            <a:t>Machine </a:t>
          </a:r>
          <a:r>
            <a:rPr lang="pt-PT" dirty="0" err="1"/>
            <a:t>Learning</a:t>
          </a:r>
          <a:endParaRPr lang="pt-PT" dirty="0"/>
        </a:p>
      </dgm:t>
    </dgm:pt>
    <dgm:pt modelId="{5DBA7D3E-EE4B-4AC3-91ED-5C982880968C}" type="parTrans" cxnId="{5ACA027E-1D8B-4DFF-9365-7B011A41CEE7}">
      <dgm:prSet/>
      <dgm:spPr/>
      <dgm:t>
        <a:bodyPr/>
        <a:lstStyle/>
        <a:p>
          <a:endParaRPr lang="pt-PT"/>
        </a:p>
      </dgm:t>
    </dgm:pt>
    <dgm:pt modelId="{6DCDD10A-C1EB-4262-90D4-C6652B873DDA}" type="sibTrans" cxnId="{5ACA027E-1D8B-4DFF-9365-7B011A41CEE7}">
      <dgm:prSet/>
      <dgm:spPr/>
      <dgm:t>
        <a:bodyPr/>
        <a:lstStyle/>
        <a:p>
          <a:endParaRPr lang="pt-PT"/>
        </a:p>
      </dgm:t>
    </dgm:pt>
    <dgm:pt modelId="{62777D0C-8AE1-4216-B196-35CE3AC3EE44}">
      <dgm:prSet phldrT="[Texto]" custT="1"/>
      <dgm:spPr/>
      <dgm:t>
        <a:bodyPr/>
        <a:lstStyle/>
        <a:p>
          <a:pPr>
            <a:buClr>
              <a:srgbClr val="4472C4"/>
            </a:buClr>
          </a:pPr>
          <a:r>
            <a:rPr lang="pt-PT" sz="1800" dirty="0"/>
            <a:t>Suportada por dados que fazem com que a máquina aprenda</a:t>
          </a:r>
        </a:p>
      </dgm:t>
    </dgm:pt>
    <dgm:pt modelId="{FC6F384E-4D9A-4AA5-AA3D-BF50A1DAAF31}" type="parTrans" cxnId="{E10AF53F-A839-492F-8E8C-478C4E403F8C}">
      <dgm:prSet/>
      <dgm:spPr/>
      <dgm:t>
        <a:bodyPr/>
        <a:lstStyle/>
        <a:p>
          <a:endParaRPr lang="pt-PT"/>
        </a:p>
      </dgm:t>
    </dgm:pt>
    <dgm:pt modelId="{5FB5B0E6-88AD-4B6B-8EF0-C79E74F54783}" type="sibTrans" cxnId="{E10AF53F-A839-492F-8E8C-478C4E403F8C}">
      <dgm:prSet/>
      <dgm:spPr/>
      <dgm:t>
        <a:bodyPr/>
        <a:lstStyle/>
        <a:p>
          <a:endParaRPr lang="pt-PT"/>
        </a:p>
      </dgm:t>
    </dgm:pt>
    <dgm:pt modelId="{345383B5-7DA0-4EF7-81A3-3A34A63B09F9}">
      <dgm:prSet phldrT="[Texto]"/>
      <dgm:spPr/>
      <dgm:t>
        <a:bodyPr/>
        <a:lstStyle/>
        <a:p>
          <a:r>
            <a:rPr lang="pt-PT" dirty="0"/>
            <a:t>Híbrido</a:t>
          </a:r>
        </a:p>
      </dgm:t>
    </dgm:pt>
    <dgm:pt modelId="{B251001D-6C44-4849-82BB-73A776E5C8BD}" type="parTrans" cxnId="{7B663C03-ED04-42F8-B14A-21A73ACCD508}">
      <dgm:prSet/>
      <dgm:spPr/>
      <dgm:t>
        <a:bodyPr/>
        <a:lstStyle/>
        <a:p>
          <a:endParaRPr lang="pt-PT"/>
        </a:p>
      </dgm:t>
    </dgm:pt>
    <dgm:pt modelId="{9D8E8212-5513-43BD-ADD8-115A1E402790}" type="sibTrans" cxnId="{7B663C03-ED04-42F8-B14A-21A73ACCD508}">
      <dgm:prSet/>
      <dgm:spPr/>
      <dgm:t>
        <a:bodyPr/>
        <a:lstStyle/>
        <a:p>
          <a:endParaRPr lang="pt-PT"/>
        </a:p>
      </dgm:t>
    </dgm:pt>
    <dgm:pt modelId="{E9FC9980-CEFA-4CDF-BEA9-D217689423A2}">
      <dgm:prSet phldrT="[Texto]" custT="1"/>
      <dgm:spPr/>
      <dgm:t>
        <a:bodyPr/>
        <a:lstStyle/>
        <a:p>
          <a:pPr>
            <a:spcAft>
              <a:spcPct val="15000"/>
            </a:spcAft>
            <a:buClr>
              <a:srgbClr val="4472C4"/>
            </a:buClr>
          </a:pPr>
          <a:r>
            <a:rPr lang="pt-PT" sz="1800" dirty="0"/>
            <a:t>Léxicos</a:t>
          </a:r>
        </a:p>
      </dgm:t>
    </dgm:pt>
    <dgm:pt modelId="{CBA40606-E17D-4FE0-BD6D-316D9645A0A8}" type="parTrans" cxnId="{F524D3A4-78F1-47BB-ABF3-B6644BE48E9D}">
      <dgm:prSet/>
      <dgm:spPr/>
      <dgm:t>
        <a:bodyPr/>
        <a:lstStyle/>
        <a:p>
          <a:endParaRPr lang="pt-PT"/>
        </a:p>
      </dgm:t>
    </dgm:pt>
    <dgm:pt modelId="{6DD794AE-C7EB-4952-A89B-44F0BF30DDA2}" type="sibTrans" cxnId="{F524D3A4-78F1-47BB-ABF3-B6644BE48E9D}">
      <dgm:prSet/>
      <dgm:spPr/>
      <dgm:t>
        <a:bodyPr/>
        <a:lstStyle/>
        <a:p>
          <a:endParaRPr lang="pt-PT"/>
        </a:p>
      </dgm:t>
    </dgm:pt>
    <dgm:pt modelId="{9AF60705-5D69-4F89-8594-45D3B2449B14}">
      <dgm:prSet phldrT="[Texto]"/>
      <dgm:spPr/>
      <dgm:t>
        <a:bodyPr/>
        <a:lstStyle/>
        <a:p>
          <a:pPr>
            <a:spcAft>
              <a:spcPct val="15000"/>
            </a:spcAft>
          </a:pPr>
          <a:endParaRPr lang="pt-PT" sz="2600" dirty="0"/>
        </a:p>
      </dgm:t>
    </dgm:pt>
    <dgm:pt modelId="{78558378-4A6D-4432-96B4-D02829DDD88C}" type="parTrans" cxnId="{FD3B5493-7E2A-48C0-BDF4-EEA41E3DF715}">
      <dgm:prSet/>
      <dgm:spPr/>
      <dgm:t>
        <a:bodyPr/>
        <a:lstStyle/>
        <a:p>
          <a:endParaRPr lang="pt-PT"/>
        </a:p>
      </dgm:t>
    </dgm:pt>
    <dgm:pt modelId="{84104222-AC64-474B-9E82-D316B58CEE25}" type="sibTrans" cxnId="{FD3B5493-7E2A-48C0-BDF4-EEA41E3DF715}">
      <dgm:prSet/>
      <dgm:spPr/>
      <dgm:t>
        <a:bodyPr/>
        <a:lstStyle/>
        <a:p>
          <a:endParaRPr lang="pt-PT"/>
        </a:p>
      </dgm:t>
    </dgm:pt>
    <dgm:pt modelId="{696BF4FE-AE54-4D75-84CA-BA76B3841012}">
      <dgm:prSet phldrT="[Texto]" custT="1"/>
      <dgm:spPr>
        <a:solidFill>
          <a:srgbClr val="D4D9EC"/>
        </a:solidFill>
      </dgm:spPr>
      <dgm:t>
        <a:bodyPr/>
        <a:lstStyle/>
        <a:p>
          <a:pPr algn="l"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Dicionários/Corpus linguísticos</a:t>
          </a:r>
        </a:p>
      </dgm:t>
    </dgm:pt>
    <dgm:pt modelId="{265678A3-25CD-44F4-AB2B-2845A5B7900E}" type="parTrans" cxnId="{2D9C6AB5-4C69-4F78-99CC-F296C04B2A6C}">
      <dgm:prSet/>
      <dgm:spPr/>
      <dgm:t>
        <a:bodyPr/>
        <a:lstStyle/>
        <a:p>
          <a:endParaRPr lang="pt-PT"/>
        </a:p>
      </dgm:t>
    </dgm:pt>
    <dgm:pt modelId="{26A82258-E845-4819-A6BB-714857CB589E}" type="sibTrans" cxnId="{2D9C6AB5-4C69-4F78-99CC-F296C04B2A6C}">
      <dgm:prSet/>
      <dgm:spPr/>
      <dgm:t>
        <a:bodyPr/>
        <a:lstStyle/>
        <a:p>
          <a:endParaRPr lang="pt-PT"/>
        </a:p>
      </dgm:t>
    </dgm:pt>
    <dgm:pt modelId="{ABB67C46-85FE-43C6-AF2C-B6FAA9407C4D}">
      <dgm:prSet phldrT="[Texto]" custT="1"/>
      <dgm:spPr>
        <a:solidFill>
          <a:srgbClr val="D4D9EC"/>
        </a:solidFill>
      </dgm:spPr>
      <dgm:t>
        <a:bodyPr/>
        <a:lstStyle/>
        <a:p>
          <a:pPr algn="l"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Sustentada por um conjunto de frases e palavras associadas a um sentimento</a:t>
          </a:r>
        </a:p>
      </dgm:t>
    </dgm:pt>
    <dgm:pt modelId="{F4F69C1B-4B75-42D3-AD68-CB923CF33D29}" type="sibTrans" cxnId="{0D26BCC7-5D78-4860-AB22-44945D7C9C22}">
      <dgm:prSet/>
      <dgm:spPr/>
      <dgm:t>
        <a:bodyPr/>
        <a:lstStyle/>
        <a:p>
          <a:endParaRPr lang="pt-PT"/>
        </a:p>
      </dgm:t>
    </dgm:pt>
    <dgm:pt modelId="{39395993-5659-4803-BF97-27440BDAF6D9}" type="parTrans" cxnId="{0D26BCC7-5D78-4860-AB22-44945D7C9C22}">
      <dgm:prSet/>
      <dgm:spPr/>
      <dgm:t>
        <a:bodyPr/>
        <a:lstStyle/>
        <a:p>
          <a:endParaRPr lang="pt-PT"/>
        </a:p>
      </dgm:t>
    </dgm:pt>
    <dgm:pt modelId="{521F99E1-1EE5-48F2-A4DA-06806600DB45}">
      <dgm:prSet phldrT="[Texto]" custT="1"/>
      <dgm:spPr/>
      <dgm:t>
        <a:bodyPr/>
        <a:lstStyle/>
        <a:p>
          <a:pPr>
            <a:spcAft>
              <a:spcPct val="15000"/>
            </a:spcAft>
            <a:buClr>
              <a:srgbClr val="4472C4"/>
            </a:buClr>
          </a:pPr>
          <a:r>
            <a:rPr lang="pt-PT" sz="1800" dirty="0"/>
            <a:t>Machine </a:t>
          </a:r>
          <a:r>
            <a:rPr lang="pt-PT" sz="1800" dirty="0" err="1"/>
            <a:t>Learning</a:t>
          </a:r>
          <a:endParaRPr lang="pt-PT" sz="1800" dirty="0"/>
        </a:p>
      </dgm:t>
    </dgm:pt>
    <dgm:pt modelId="{E8E533F8-E5C4-4633-A532-693DC503A753}" type="parTrans" cxnId="{9C1D724B-A990-4B9E-8AEF-067084870553}">
      <dgm:prSet/>
      <dgm:spPr/>
      <dgm:t>
        <a:bodyPr/>
        <a:lstStyle/>
        <a:p>
          <a:endParaRPr lang="pt-PT"/>
        </a:p>
      </dgm:t>
    </dgm:pt>
    <dgm:pt modelId="{C7BD2C8D-415D-45B7-A3F7-719AB4732D4C}" type="sibTrans" cxnId="{9C1D724B-A990-4B9E-8AEF-067084870553}">
      <dgm:prSet/>
      <dgm:spPr/>
      <dgm:t>
        <a:bodyPr/>
        <a:lstStyle/>
        <a:p>
          <a:endParaRPr lang="pt-PT"/>
        </a:p>
      </dgm:t>
    </dgm:pt>
    <dgm:pt modelId="{71A141C6-923D-42BD-AF6E-4AE2117065EB}">
      <dgm:prSet phldrT="[Texto]" custT="1"/>
      <dgm:spPr/>
      <dgm:t>
        <a:bodyPr/>
        <a:lstStyle/>
        <a:p>
          <a:pPr>
            <a:spcAft>
              <a:spcPts val="0"/>
            </a:spcAft>
            <a:buClr>
              <a:srgbClr val="4472C4"/>
            </a:buClr>
          </a:pPr>
          <a:endParaRPr lang="pt-PT" sz="1800" dirty="0"/>
        </a:p>
      </dgm:t>
    </dgm:pt>
    <dgm:pt modelId="{318622CE-1E53-4536-A907-09C39C01BCBB}" type="parTrans" cxnId="{AB49D14C-FBF1-4EAA-94D8-B0821D0546FC}">
      <dgm:prSet/>
      <dgm:spPr/>
      <dgm:t>
        <a:bodyPr/>
        <a:lstStyle/>
        <a:p>
          <a:endParaRPr lang="pt-PT"/>
        </a:p>
      </dgm:t>
    </dgm:pt>
    <dgm:pt modelId="{EC6AD639-4282-4AD5-B821-BB3F9BD69CB7}" type="sibTrans" cxnId="{AB49D14C-FBF1-4EAA-94D8-B0821D0546FC}">
      <dgm:prSet/>
      <dgm:spPr/>
      <dgm:t>
        <a:bodyPr/>
        <a:lstStyle/>
        <a:p>
          <a:endParaRPr lang="pt-PT"/>
        </a:p>
      </dgm:t>
    </dgm:pt>
    <dgm:pt modelId="{8BC04FC2-3726-41B0-B34C-5156CD56BF36}">
      <dgm:prSet phldrT="[Texto]" custT="1"/>
      <dgm:spPr>
        <a:solidFill>
          <a:srgbClr val="D4D9EC"/>
        </a:solidFill>
      </dgm:spPr>
      <dgm:t>
        <a:bodyPr/>
        <a:lstStyle/>
        <a:p>
          <a:pPr algn="l">
            <a:spcAft>
              <a:spcPts val="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dirty="0"/>
        </a:p>
      </dgm:t>
    </dgm:pt>
    <dgm:pt modelId="{6E9E3163-C7E3-402F-A957-1BFE2EF23EF6}" type="parTrans" cxnId="{52CBECEE-A9CC-43B0-BC28-2A02C7C336C9}">
      <dgm:prSet/>
      <dgm:spPr/>
      <dgm:t>
        <a:bodyPr/>
        <a:lstStyle/>
        <a:p>
          <a:endParaRPr lang="pt-PT"/>
        </a:p>
      </dgm:t>
    </dgm:pt>
    <dgm:pt modelId="{73D239A1-8800-40AE-8D7D-F90D5830F7AB}" type="sibTrans" cxnId="{52CBECEE-A9CC-43B0-BC28-2A02C7C336C9}">
      <dgm:prSet/>
      <dgm:spPr/>
      <dgm:t>
        <a:bodyPr/>
        <a:lstStyle/>
        <a:p>
          <a:endParaRPr lang="pt-PT"/>
        </a:p>
      </dgm:t>
    </dgm:pt>
    <dgm:pt modelId="{65722AF5-C7BB-445A-BFF1-40A5FCC15D69}" type="pres">
      <dgm:prSet presAssocID="{1808790A-16CE-4B1A-913F-8F9A5A71964D}" presName="Name0" presStyleCnt="0">
        <dgm:presLayoutVars>
          <dgm:dir/>
          <dgm:animLvl val="lvl"/>
          <dgm:resizeHandles val="exact"/>
        </dgm:presLayoutVars>
      </dgm:prSet>
      <dgm:spPr/>
    </dgm:pt>
    <dgm:pt modelId="{FE1CDB0D-6774-40FE-9CAA-D21D87A61695}" type="pres">
      <dgm:prSet presAssocID="{C554B359-1D25-475F-9880-E177B469C176}" presName="composite" presStyleCnt="0"/>
      <dgm:spPr/>
    </dgm:pt>
    <dgm:pt modelId="{81AA6C84-D44A-49A4-AF97-4A717636DB9A}" type="pres">
      <dgm:prSet presAssocID="{C554B359-1D25-475F-9880-E177B469C17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A9FB447-16A3-4A28-8DE5-09F42C76609B}" type="pres">
      <dgm:prSet presAssocID="{C554B359-1D25-475F-9880-E177B469C176}" presName="desTx" presStyleLbl="alignAccFollowNode1" presStyleIdx="0" presStyleCnt="3">
        <dgm:presLayoutVars>
          <dgm:bulletEnabled val="1"/>
        </dgm:presLayoutVars>
      </dgm:prSet>
      <dgm:spPr/>
    </dgm:pt>
    <dgm:pt modelId="{2446F789-C547-4330-A739-88B413092226}" type="pres">
      <dgm:prSet presAssocID="{FE9B77DF-8C27-49F2-B3A7-14CCBB949DFC}" presName="space" presStyleCnt="0"/>
      <dgm:spPr/>
    </dgm:pt>
    <dgm:pt modelId="{4F660758-D890-4879-9700-D5A81FA717B9}" type="pres">
      <dgm:prSet presAssocID="{F0E169F2-FE8B-487C-800C-CBC5C26AE413}" presName="composite" presStyleCnt="0"/>
      <dgm:spPr/>
    </dgm:pt>
    <dgm:pt modelId="{85F59CDD-C3DF-4BF2-9538-D6DCEEA1D7D1}" type="pres">
      <dgm:prSet presAssocID="{F0E169F2-FE8B-487C-800C-CBC5C26AE41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9AF2837-73DF-458F-BB1F-9BD57367B254}" type="pres">
      <dgm:prSet presAssocID="{F0E169F2-FE8B-487C-800C-CBC5C26AE413}" presName="desTx" presStyleLbl="alignAccFollowNode1" presStyleIdx="1" presStyleCnt="3">
        <dgm:presLayoutVars>
          <dgm:bulletEnabled val="1"/>
        </dgm:presLayoutVars>
      </dgm:prSet>
      <dgm:spPr/>
    </dgm:pt>
    <dgm:pt modelId="{C6F5BE4A-5E7D-41B0-95B8-13AE32DEA5BC}" type="pres">
      <dgm:prSet presAssocID="{6DCDD10A-C1EB-4262-90D4-C6652B873DDA}" presName="space" presStyleCnt="0"/>
      <dgm:spPr/>
    </dgm:pt>
    <dgm:pt modelId="{48BC8FA0-FEAA-483E-9A6E-D21AB2B8ECB8}" type="pres">
      <dgm:prSet presAssocID="{345383B5-7DA0-4EF7-81A3-3A34A63B09F9}" presName="composite" presStyleCnt="0"/>
      <dgm:spPr/>
    </dgm:pt>
    <dgm:pt modelId="{260FA06F-D948-48BD-B810-7C458A9C25D2}" type="pres">
      <dgm:prSet presAssocID="{345383B5-7DA0-4EF7-81A3-3A34A63B09F9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A5B56F9-0A98-414A-A207-32326DEEAB2B}" type="pres">
      <dgm:prSet presAssocID="{345383B5-7DA0-4EF7-81A3-3A34A63B09F9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7B663C03-ED04-42F8-B14A-21A73ACCD508}" srcId="{1808790A-16CE-4B1A-913F-8F9A5A71964D}" destId="{345383B5-7DA0-4EF7-81A3-3A34A63B09F9}" srcOrd="2" destOrd="0" parTransId="{B251001D-6C44-4849-82BB-73A776E5C8BD}" sibTransId="{9D8E8212-5513-43BD-ADD8-115A1E402790}"/>
    <dgm:cxn modelId="{C95A350F-7606-4511-A097-202DA72F6532}" type="presOf" srcId="{696BF4FE-AE54-4D75-84CA-BA76B3841012}" destId="{3A9FB447-16A3-4A28-8DE5-09F42C76609B}" srcOrd="0" destOrd="2" presId="urn:microsoft.com/office/officeart/2005/8/layout/hList1"/>
    <dgm:cxn modelId="{23D54818-EE69-42A8-A098-41376C0881F0}" type="presOf" srcId="{C554B359-1D25-475F-9880-E177B469C176}" destId="{81AA6C84-D44A-49A4-AF97-4A717636DB9A}" srcOrd="0" destOrd="0" presId="urn:microsoft.com/office/officeart/2005/8/layout/hList1"/>
    <dgm:cxn modelId="{E2F56029-4C10-47EC-8042-003C9C3E6D45}" type="presOf" srcId="{ABB67C46-85FE-43C6-AF2C-B6FAA9407C4D}" destId="{3A9FB447-16A3-4A28-8DE5-09F42C76609B}" srcOrd="0" destOrd="0" presId="urn:microsoft.com/office/officeart/2005/8/layout/hList1"/>
    <dgm:cxn modelId="{E10AF53F-A839-492F-8E8C-478C4E403F8C}" srcId="{F0E169F2-FE8B-487C-800C-CBC5C26AE413}" destId="{62777D0C-8AE1-4216-B196-35CE3AC3EE44}" srcOrd="0" destOrd="0" parTransId="{FC6F384E-4D9A-4AA5-AA3D-BF50A1DAAF31}" sibTransId="{5FB5B0E6-88AD-4B6B-8EF0-C79E74F54783}"/>
    <dgm:cxn modelId="{12E8395C-40A8-4582-AFFE-3A25E92E5DCC}" srcId="{1808790A-16CE-4B1A-913F-8F9A5A71964D}" destId="{C554B359-1D25-475F-9880-E177B469C176}" srcOrd="0" destOrd="0" parTransId="{857417E2-B9B8-499E-84A6-667B08230D63}" sibTransId="{FE9B77DF-8C27-49F2-B3A7-14CCBB949DFC}"/>
    <dgm:cxn modelId="{06801E5D-CC05-45C7-926B-6F9E75173834}" type="presOf" srcId="{345383B5-7DA0-4EF7-81A3-3A34A63B09F9}" destId="{260FA06F-D948-48BD-B810-7C458A9C25D2}" srcOrd="0" destOrd="0" presId="urn:microsoft.com/office/officeart/2005/8/layout/hList1"/>
    <dgm:cxn modelId="{57F40041-A1B1-4F28-8F6F-790CB519ED8A}" type="presOf" srcId="{9AF60705-5D69-4F89-8594-45D3B2449B14}" destId="{9A5B56F9-0A98-414A-A207-32326DEEAB2B}" srcOrd="0" destOrd="3" presId="urn:microsoft.com/office/officeart/2005/8/layout/hList1"/>
    <dgm:cxn modelId="{CA8B8D41-D676-41D4-BFE5-C77E67A9EC8C}" type="presOf" srcId="{F0E169F2-FE8B-487C-800C-CBC5C26AE413}" destId="{85F59CDD-C3DF-4BF2-9538-D6DCEEA1D7D1}" srcOrd="0" destOrd="0" presId="urn:microsoft.com/office/officeart/2005/8/layout/hList1"/>
    <dgm:cxn modelId="{9C1D724B-A990-4B9E-8AEF-067084870553}" srcId="{345383B5-7DA0-4EF7-81A3-3A34A63B09F9}" destId="{521F99E1-1EE5-48F2-A4DA-06806600DB45}" srcOrd="2" destOrd="0" parTransId="{E8E533F8-E5C4-4633-A532-693DC503A753}" sibTransId="{C7BD2C8D-415D-45B7-A3F7-719AB4732D4C}"/>
    <dgm:cxn modelId="{AB49D14C-FBF1-4EAA-94D8-B0821D0546FC}" srcId="{345383B5-7DA0-4EF7-81A3-3A34A63B09F9}" destId="{71A141C6-923D-42BD-AF6E-4AE2117065EB}" srcOrd="1" destOrd="0" parTransId="{318622CE-1E53-4536-A907-09C39C01BCBB}" sibTransId="{EC6AD639-4282-4AD5-B821-BB3F9BD69CB7}"/>
    <dgm:cxn modelId="{5ACA027E-1D8B-4DFF-9365-7B011A41CEE7}" srcId="{1808790A-16CE-4B1A-913F-8F9A5A71964D}" destId="{F0E169F2-FE8B-487C-800C-CBC5C26AE413}" srcOrd="1" destOrd="0" parTransId="{5DBA7D3E-EE4B-4AC3-91ED-5C982880968C}" sibTransId="{6DCDD10A-C1EB-4262-90D4-C6652B873DDA}"/>
    <dgm:cxn modelId="{FD3B5493-7E2A-48C0-BDF4-EEA41E3DF715}" srcId="{345383B5-7DA0-4EF7-81A3-3A34A63B09F9}" destId="{9AF60705-5D69-4F89-8594-45D3B2449B14}" srcOrd="3" destOrd="0" parTransId="{78558378-4A6D-4432-96B4-D02829DDD88C}" sibTransId="{84104222-AC64-474B-9E82-D316B58CEE25}"/>
    <dgm:cxn modelId="{D9197499-27AE-4C7F-882E-4D902F07C437}" type="presOf" srcId="{E9FC9980-CEFA-4CDF-BEA9-D217689423A2}" destId="{9A5B56F9-0A98-414A-A207-32326DEEAB2B}" srcOrd="0" destOrd="0" presId="urn:microsoft.com/office/officeart/2005/8/layout/hList1"/>
    <dgm:cxn modelId="{F524D3A4-78F1-47BB-ABF3-B6644BE48E9D}" srcId="{345383B5-7DA0-4EF7-81A3-3A34A63B09F9}" destId="{E9FC9980-CEFA-4CDF-BEA9-D217689423A2}" srcOrd="0" destOrd="0" parTransId="{CBA40606-E17D-4FE0-BD6D-316D9645A0A8}" sibTransId="{6DD794AE-C7EB-4952-A89B-44F0BF30DDA2}"/>
    <dgm:cxn modelId="{4C81BFAB-B609-4BFB-AAA1-6F9628E05662}" type="presOf" srcId="{62777D0C-8AE1-4216-B196-35CE3AC3EE44}" destId="{59AF2837-73DF-458F-BB1F-9BD57367B254}" srcOrd="0" destOrd="0" presId="urn:microsoft.com/office/officeart/2005/8/layout/hList1"/>
    <dgm:cxn modelId="{510ED0AF-1665-4679-9CED-352E4BD2D70D}" type="presOf" srcId="{8BC04FC2-3726-41B0-B34C-5156CD56BF36}" destId="{3A9FB447-16A3-4A28-8DE5-09F42C76609B}" srcOrd="0" destOrd="1" presId="urn:microsoft.com/office/officeart/2005/8/layout/hList1"/>
    <dgm:cxn modelId="{DD2306B3-5C64-4392-B0C2-011FCD2F9E0D}" type="presOf" srcId="{521F99E1-1EE5-48F2-A4DA-06806600DB45}" destId="{9A5B56F9-0A98-414A-A207-32326DEEAB2B}" srcOrd="0" destOrd="2" presId="urn:microsoft.com/office/officeart/2005/8/layout/hList1"/>
    <dgm:cxn modelId="{2D9C6AB5-4C69-4F78-99CC-F296C04B2A6C}" srcId="{C554B359-1D25-475F-9880-E177B469C176}" destId="{696BF4FE-AE54-4D75-84CA-BA76B3841012}" srcOrd="2" destOrd="0" parTransId="{265678A3-25CD-44F4-AB2B-2845A5B7900E}" sibTransId="{26A82258-E845-4819-A6BB-714857CB589E}"/>
    <dgm:cxn modelId="{0D26BCC7-5D78-4860-AB22-44945D7C9C22}" srcId="{C554B359-1D25-475F-9880-E177B469C176}" destId="{ABB67C46-85FE-43C6-AF2C-B6FAA9407C4D}" srcOrd="0" destOrd="0" parTransId="{39395993-5659-4803-BF97-27440BDAF6D9}" sibTransId="{F4F69C1B-4B75-42D3-AD68-CB923CF33D29}"/>
    <dgm:cxn modelId="{9E2671CC-3A46-4FFA-A6B8-761746DDE3C3}" type="presOf" srcId="{71A141C6-923D-42BD-AF6E-4AE2117065EB}" destId="{9A5B56F9-0A98-414A-A207-32326DEEAB2B}" srcOrd="0" destOrd="1" presId="urn:microsoft.com/office/officeart/2005/8/layout/hList1"/>
    <dgm:cxn modelId="{003602D7-FDD1-4E02-BF58-C16CE8787063}" type="presOf" srcId="{1808790A-16CE-4B1A-913F-8F9A5A71964D}" destId="{65722AF5-C7BB-445A-BFF1-40A5FCC15D69}" srcOrd="0" destOrd="0" presId="urn:microsoft.com/office/officeart/2005/8/layout/hList1"/>
    <dgm:cxn modelId="{52CBECEE-A9CC-43B0-BC28-2A02C7C336C9}" srcId="{C554B359-1D25-475F-9880-E177B469C176}" destId="{8BC04FC2-3726-41B0-B34C-5156CD56BF36}" srcOrd="1" destOrd="0" parTransId="{6E9E3163-C7E3-402F-A957-1BFE2EF23EF6}" sibTransId="{73D239A1-8800-40AE-8D7D-F90D5830F7AB}"/>
    <dgm:cxn modelId="{EA3F71A6-A62A-4A11-8777-518C9A184549}" type="presParOf" srcId="{65722AF5-C7BB-445A-BFF1-40A5FCC15D69}" destId="{FE1CDB0D-6774-40FE-9CAA-D21D87A61695}" srcOrd="0" destOrd="0" presId="urn:microsoft.com/office/officeart/2005/8/layout/hList1"/>
    <dgm:cxn modelId="{9D99088A-0945-46C4-84D7-1B6496A6BB4F}" type="presParOf" srcId="{FE1CDB0D-6774-40FE-9CAA-D21D87A61695}" destId="{81AA6C84-D44A-49A4-AF97-4A717636DB9A}" srcOrd="0" destOrd="0" presId="urn:microsoft.com/office/officeart/2005/8/layout/hList1"/>
    <dgm:cxn modelId="{59AB84F1-FB30-4CFA-B707-FEC38BEC803C}" type="presParOf" srcId="{FE1CDB0D-6774-40FE-9CAA-D21D87A61695}" destId="{3A9FB447-16A3-4A28-8DE5-09F42C76609B}" srcOrd="1" destOrd="0" presId="urn:microsoft.com/office/officeart/2005/8/layout/hList1"/>
    <dgm:cxn modelId="{E82C8F7D-4EF2-45AE-A468-E0367A4522A9}" type="presParOf" srcId="{65722AF5-C7BB-445A-BFF1-40A5FCC15D69}" destId="{2446F789-C547-4330-A739-88B413092226}" srcOrd="1" destOrd="0" presId="urn:microsoft.com/office/officeart/2005/8/layout/hList1"/>
    <dgm:cxn modelId="{B882B90D-46A0-4451-A2E9-22DF166F16D4}" type="presParOf" srcId="{65722AF5-C7BB-445A-BFF1-40A5FCC15D69}" destId="{4F660758-D890-4879-9700-D5A81FA717B9}" srcOrd="2" destOrd="0" presId="urn:microsoft.com/office/officeart/2005/8/layout/hList1"/>
    <dgm:cxn modelId="{E086E665-8376-4B77-924E-8721E3C80E2B}" type="presParOf" srcId="{4F660758-D890-4879-9700-D5A81FA717B9}" destId="{85F59CDD-C3DF-4BF2-9538-D6DCEEA1D7D1}" srcOrd="0" destOrd="0" presId="urn:microsoft.com/office/officeart/2005/8/layout/hList1"/>
    <dgm:cxn modelId="{C0DCC8BB-C0CF-45DB-8136-C6D7ABAA9ED6}" type="presParOf" srcId="{4F660758-D890-4879-9700-D5A81FA717B9}" destId="{59AF2837-73DF-458F-BB1F-9BD57367B254}" srcOrd="1" destOrd="0" presId="urn:microsoft.com/office/officeart/2005/8/layout/hList1"/>
    <dgm:cxn modelId="{0947419A-38B9-41D4-AD0F-9E9133E8079E}" type="presParOf" srcId="{65722AF5-C7BB-445A-BFF1-40A5FCC15D69}" destId="{C6F5BE4A-5E7D-41B0-95B8-13AE32DEA5BC}" srcOrd="3" destOrd="0" presId="urn:microsoft.com/office/officeart/2005/8/layout/hList1"/>
    <dgm:cxn modelId="{C33A4165-5033-4C1C-8D62-DD6F62F617FC}" type="presParOf" srcId="{65722AF5-C7BB-445A-BFF1-40A5FCC15D69}" destId="{48BC8FA0-FEAA-483E-9A6E-D21AB2B8ECB8}" srcOrd="4" destOrd="0" presId="urn:microsoft.com/office/officeart/2005/8/layout/hList1"/>
    <dgm:cxn modelId="{1FBB2835-3485-44C0-B705-DE04B3CBA382}" type="presParOf" srcId="{48BC8FA0-FEAA-483E-9A6E-D21AB2B8ECB8}" destId="{260FA06F-D948-48BD-B810-7C458A9C25D2}" srcOrd="0" destOrd="0" presId="urn:microsoft.com/office/officeart/2005/8/layout/hList1"/>
    <dgm:cxn modelId="{F78761E5-06C6-4CBF-B1ED-20C5E54A8646}" type="presParOf" srcId="{48BC8FA0-FEAA-483E-9A6E-D21AB2B8ECB8}" destId="{9A5B56F9-0A98-414A-A207-32326DEEAB2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709C9E-F460-420B-9AFB-3163D1E0200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E70078D6-DF9C-48FE-BF74-255C1F7A673B}">
      <dgm:prSet phldrT="[Texto]" custT="1"/>
      <dgm:spPr>
        <a:solidFill>
          <a:srgbClr val="D4D9EC"/>
        </a:solidFill>
      </dgm:spPr>
      <dgm:t>
        <a:bodyPr/>
        <a:lstStyle/>
        <a:p>
          <a:r>
            <a:rPr lang="pt-PT" sz="2000" dirty="0">
              <a:solidFill>
                <a:schemeClr val="tx1"/>
              </a:solidFill>
            </a:rPr>
            <a:t>Pesquisas/métodos focam-se maioritariamente na língua inglesa</a:t>
          </a:r>
        </a:p>
      </dgm:t>
    </dgm:pt>
    <dgm:pt modelId="{0C899D08-E8A9-4DF7-8957-768F88F4A87B}" type="parTrans" cxnId="{8DBB08DE-3B1D-49CA-8DC6-2DBB933017B0}">
      <dgm:prSet/>
      <dgm:spPr/>
      <dgm:t>
        <a:bodyPr/>
        <a:lstStyle/>
        <a:p>
          <a:endParaRPr lang="pt-PT"/>
        </a:p>
      </dgm:t>
    </dgm:pt>
    <dgm:pt modelId="{6A1A59DB-00FE-4D8E-9F97-0CFBCC7624CD}" type="sibTrans" cxnId="{8DBB08DE-3B1D-49CA-8DC6-2DBB933017B0}">
      <dgm:prSet/>
      <dgm:spPr/>
      <dgm:t>
        <a:bodyPr/>
        <a:lstStyle/>
        <a:p>
          <a:endParaRPr lang="pt-PT"/>
        </a:p>
      </dgm:t>
    </dgm:pt>
    <dgm:pt modelId="{F4C44A0C-A964-4500-8DB6-A03703AD1130}">
      <dgm:prSet phldrT="[Texto]" custT="1"/>
      <dgm:spPr>
        <a:solidFill>
          <a:srgbClr val="D4D9EC"/>
        </a:solidFill>
      </dgm:spPr>
      <dgm:t>
        <a:bodyPr/>
        <a:lstStyle/>
        <a:p>
          <a:r>
            <a:rPr lang="pt-PT" sz="2000" dirty="0">
              <a:solidFill>
                <a:schemeClr val="tx1"/>
              </a:solidFill>
            </a:rPr>
            <a:t>Léxicos dependem dos idiomas</a:t>
          </a:r>
        </a:p>
      </dgm:t>
    </dgm:pt>
    <dgm:pt modelId="{2B4AECE1-CEB6-4884-A8F9-7D62417D0A71}" type="sibTrans" cxnId="{22AF2AD8-B584-4EE2-871B-6632BCE497CD}">
      <dgm:prSet/>
      <dgm:spPr/>
      <dgm:t>
        <a:bodyPr/>
        <a:lstStyle/>
        <a:p>
          <a:endParaRPr lang="pt-PT"/>
        </a:p>
      </dgm:t>
    </dgm:pt>
    <dgm:pt modelId="{099A43FC-ABF9-46C6-A7AB-AF42868722B3}" type="parTrans" cxnId="{22AF2AD8-B584-4EE2-871B-6632BCE497CD}">
      <dgm:prSet/>
      <dgm:spPr/>
      <dgm:t>
        <a:bodyPr/>
        <a:lstStyle/>
        <a:p>
          <a:endParaRPr lang="pt-PT"/>
        </a:p>
      </dgm:t>
    </dgm:pt>
    <dgm:pt modelId="{7496A1F8-68CC-46C1-BAFA-C31DE508484E}">
      <dgm:prSet phldrT="[Texto]" custT="1"/>
      <dgm:spPr/>
      <dgm:t>
        <a:bodyPr/>
        <a:lstStyle/>
        <a:p>
          <a:r>
            <a:rPr lang="pt-PT" sz="3200" dirty="0"/>
            <a:t>Problemas</a:t>
          </a:r>
        </a:p>
      </dgm:t>
    </dgm:pt>
    <dgm:pt modelId="{BE7E5B52-D2F0-4AA4-B4F1-082A11C93BDD}" type="sibTrans" cxnId="{764D6F0B-4847-4994-90D7-742FA7740C55}">
      <dgm:prSet/>
      <dgm:spPr/>
      <dgm:t>
        <a:bodyPr/>
        <a:lstStyle/>
        <a:p>
          <a:endParaRPr lang="pt-PT"/>
        </a:p>
      </dgm:t>
    </dgm:pt>
    <dgm:pt modelId="{03778183-6B56-44A9-B488-CB8FED109B04}" type="parTrans" cxnId="{764D6F0B-4847-4994-90D7-742FA7740C55}">
      <dgm:prSet/>
      <dgm:spPr/>
      <dgm:t>
        <a:bodyPr/>
        <a:lstStyle/>
        <a:p>
          <a:endParaRPr lang="pt-PT"/>
        </a:p>
      </dgm:t>
    </dgm:pt>
    <dgm:pt modelId="{B1CDE1F2-CE25-43CC-8DE7-619B9C0C390A}">
      <dgm:prSet phldrT="[Texto]" custT="1"/>
      <dgm:spPr>
        <a:solidFill>
          <a:srgbClr val="D4D9EC"/>
        </a:solidFill>
      </dgm:spPr>
      <dgm:t>
        <a:bodyPr/>
        <a:lstStyle/>
        <a:p>
          <a:r>
            <a:rPr lang="pt-PT" sz="2000" dirty="0">
              <a:solidFill>
                <a:schemeClr val="tx1"/>
              </a:solidFill>
            </a:rPr>
            <a:t>Diferenças gramaticais e semânticas entre idiomas</a:t>
          </a:r>
        </a:p>
      </dgm:t>
    </dgm:pt>
    <dgm:pt modelId="{325A83E5-778B-4473-A8D5-21E9C0CFD67F}" type="parTrans" cxnId="{98F85708-8C63-452E-A016-9F8338091030}">
      <dgm:prSet/>
      <dgm:spPr/>
      <dgm:t>
        <a:bodyPr/>
        <a:lstStyle/>
        <a:p>
          <a:endParaRPr lang="pt-PT"/>
        </a:p>
      </dgm:t>
    </dgm:pt>
    <dgm:pt modelId="{6A01BB72-AE36-48C9-A2B9-7EA0448707C5}" type="sibTrans" cxnId="{98F85708-8C63-452E-A016-9F8338091030}">
      <dgm:prSet/>
      <dgm:spPr/>
      <dgm:t>
        <a:bodyPr/>
        <a:lstStyle/>
        <a:p>
          <a:endParaRPr lang="pt-PT"/>
        </a:p>
      </dgm:t>
    </dgm:pt>
    <dgm:pt modelId="{E45C74AD-991B-4E3B-83B8-826137E98FFA}" type="pres">
      <dgm:prSet presAssocID="{44709C9E-F460-420B-9AFB-3163D1E0200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204C439-633C-4586-A5DE-B35CE84D2756}" type="pres">
      <dgm:prSet presAssocID="{7496A1F8-68CC-46C1-BAFA-C31DE508484E}" presName="root1" presStyleCnt="0"/>
      <dgm:spPr/>
    </dgm:pt>
    <dgm:pt modelId="{A0B6DD5E-4A11-40AE-B011-4FD8FF323513}" type="pres">
      <dgm:prSet presAssocID="{7496A1F8-68CC-46C1-BAFA-C31DE508484E}" presName="LevelOneTextNode" presStyleLbl="node0" presStyleIdx="0" presStyleCnt="1" custLinFactNeighborY="226">
        <dgm:presLayoutVars>
          <dgm:chPref val="3"/>
        </dgm:presLayoutVars>
      </dgm:prSet>
      <dgm:spPr/>
    </dgm:pt>
    <dgm:pt modelId="{0741CE14-6358-480B-976E-DD0A4DD35E61}" type="pres">
      <dgm:prSet presAssocID="{7496A1F8-68CC-46C1-BAFA-C31DE508484E}" presName="level2hierChild" presStyleCnt="0"/>
      <dgm:spPr/>
    </dgm:pt>
    <dgm:pt modelId="{0326D561-6BBC-446A-A9FA-15563D3531C3}" type="pres">
      <dgm:prSet presAssocID="{0C899D08-E8A9-4DF7-8957-768F88F4A87B}" presName="conn2-1" presStyleLbl="parChTrans1D2" presStyleIdx="0" presStyleCnt="3"/>
      <dgm:spPr/>
    </dgm:pt>
    <dgm:pt modelId="{F668FAE2-FE33-4175-A8B5-4BE81AEC2E72}" type="pres">
      <dgm:prSet presAssocID="{0C899D08-E8A9-4DF7-8957-768F88F4A87B}" presName="connTx" presStyleLbl="parChTrans1D2" presStyleIdx="0" presStyleCnt="3"/>
      <dgm:spPr/>
    </dgm:pt>
    <dgm:pt modelId="{2D4D5E88-ED8A-4454-9376-E9DF7FFAA968}" type="pres">
      <dgm:prSet presAssocID="{E70078D6-DF9C-48FE-BF74-255C1F7A673B}" presName="root2" presStyleCnt="0"/>
      <dgm:spPr/>
    </dgm:pt>
    <dgm:pt modelId="{8B82F7DD-24C0-4906-8BB8-15759ED42A5E}" type="pres">
      <dgm:prSet presAssocID="{E70078D6-DF9C-48FE-BF74-255C1F7A673B}" presName="LevelTwoTextNode" presStyleLbl="node2" presStyleIdx="0" presStyleCnt="3" custScaleX="161980" custScaleY="151710" custLinFactNeighborX="-362" custLinFactNeighborY="-5246">
        <dgm:presLayoutVars>
          <dgm:chPref val="3"/>
        </dgm:presLayoutVars>
      </dgm:prSet>
      <dgm:spPr/>
    </dgm:pt>
    <dgm:pt modelId="{91B9CD41-C69C-4BC1-BA08-3E0649F6E99E}" type="pres">
      <dgm:prSet presAssocID="{E70078D6-DF9C-48FE-BF74-255C1F7A673B}" presName="level3hierChild" presStyleCnt="0"/>
      <dgm:spPr/>
    </dgm:pt>
    <dgm:pt modelId="{06616B92-E318-4C6B-8F8C-351916D7089D}" type="pres">
      <dgm:prSet presAssocID="{099A43FC-ABF9-46C6-A7AB-AF42868722B3}" presName="conn2-1" presStyleLbl="parChTrans1D2" presStyleIdx="1" presStyleCnt="3"/>
      <dgm:spPr/>
    </dgm:pt>
    <dgm:pt modelId="{4035E217-75E4-406C-A997-E7272D310207}" type="pres">
      <dgm:prSet presAssocID="{099A43FC-ABF9-46C6-A7AB-AF42868722B3}" presName="connTx" presStyleLbl="parChTrans1D2" presStyleIdx="1" presStyleCnt="3"/>
      <dgm:spPr/>
    </dgm:pt>
    <dgm:pt modelId="{8C876458-62E9-405A-88B1-D0CEFC04AA86}" type="pres">
      <dgm:prSet presAssocID="{F4C44A0C-A964-4500-8DB6-A03703AD1130}" presName="root2" presStyleCnt="0"/>
      <dgm:spPr/>
    </dgm:pt>
    <dgm:pt modelId="{30308505-FDF6-48CA-9A9F-8DE1C5A8C0AA}" type="pres">
      <dgm:prSet presAssocID="{F4C44A0C-A964-4500-8DB6-A03703AD1130}" presName="LevelTwoTextNode" presStyleLbl="node2" presStyleIdx="1" presStyleCnt="3" custScaleX="160943" custScaleY="158637" custLinFactNeighborY="-1188">
        <dgm:presLayoutVars>
          <dgm:chPref val="3"/>
        </dgm:presLayoutVars>
      </dgm:prSet>
      <dgm:spPr/>
    </dgm:pt>
    <dgm:pt modelId="{40A7EE34-0095-4993-9FF6-B20AFF675AB4}" type="pres">
      <dgm:prSet presAssocID="{F4C44A0C-A964-4500-8DB6-A03703AD1130}" presName="level3hierChild" presStyleCnt="0"/>
      <dgm:spPr/>
    </dgm:pt>
    <dgm:pt modelId="{373F931E-D7E3-42F0-BCA9-A691D9B8708D}" type="pres">
      <dgm:prSet presAssocID="{325A83E5-778B-4473-A8D5-21E9C0CFD67F}" presName="conn2-1" presStyleLbl="parChTrans1D2" presStyleIdx="2" presStyleCnt="3"/>
      <dgm:spPr/>
    </dgm:pt>
    <dgm:pt modelId="{739CD77C-7762-4EEE-99FC-7EF21C16EDAB}" type="pres">
      <dgm:prSet presAssocID="{325A83E5-778B-4473-A8D5-21E9C0CFD67F}" presName="connTx" presStyleLbl="parChTrans1D2" presStyleIdx="2" presStyleCnt="3"/>
      <dgm:spPr/>
    </dgm:pt>
    <dgm:pt modelId="{1AAAA161-5D8B-4BC3-B425-57D0D4AAE0B9}" type="pres">
      <dgm:prSet presAssocID="{B1CDE1F2-CE25-43CC-8DE7-619B9C0C390A}" presName="root2" presStyleCnt="0"/>
      <dgm:spPr/>
    </dgm:pt>
    <dgm:pt modelId="{D354B206-D802-4C4D-919E-E8AD32BFF2FA}" type="pres">
      <dgm:prSet presAssocID="{B1CDE1F2-CE25-43CC-8DE7-619B9C0C390A}" presName="LevelTwoTextNode" presStyleLbl="node2" presStyleIdx="2" presStyleCnt="3" custScaleX="161980" custScaleY="148442" custLinFactNeighborX="-362">
        <dgm:presLayoutVars>
          <dgm:chPref val="3"/>
        </dgm:presLayoutVars>
      </dgm:prSet>
      <dgm:spPr/>
    </dgm:pt>
    <dgm:pt modelId="{2AB48297-581C-47C9-A2CD-F2D9E1A68855}" type="pres">
      <dgm:prSet presAssocID="{B1CDE1F2-CE25-43CC-8DE7-619B9C0C390A}" presName="level3hierChild" presStyleCnt="0"/>
      <dgm:spPr/>
    </dgm:pt>
  </dgm:ptLst>
  <dgm:cxnLst>
    <dgm:cxn modelId="{98F85708-8C63-452E-A016-9F8338091030}" srcId="{7496A1F8-68CC-46C1-BAFA-C31DE508484E}" destId="{B1CDE1F2-CE25-43CC-8DE7-619B9C0C390A}" srcOrd="2" destOrd="0" parTransId="{325A83E5-778B-4473-A8D5-21E9C0CFD67F}" sibTransId="{6A01BB72-AE36-48C9-A2B9-7EA0448707C5}"/>
    <dgm:cxn modelId="{764D6F0B-4847-4994-90D7-742FA7740C55}" srcId="{44709C9E-F460-420B-9AFB-3163D1E02000}" destId="{7496A1F8-68CC-46C1-BAFA-C31DE508484E}" srcOrd="0" destOrd="0" parTransId="{03778183-6B56-44A9-B488-CB8FED109B04}" sibTransId="{BE7E5B52-D2F0-4AA4-B4F1-082A11C93BDD}"/>
    <dgm:cxn modelId="{DD20BF18-E14A-4A81-8994-CD04EE5B1CB5}" type="presOf" srcId="{099A43FC-ABF9-46C6-A7AB-AF42868722B3}" destId="{4035E217-75E4-406C-A997-E7272D310207}" srcOrd="1" destOrd="0" presId="urn:microsoft.com/office/officeart/2008/layout/HorizontalMultiLevelHierarchy"/>
    <dgm:cxn modelId="{3192FC19-AB42-4E38-9388-00EB8CB323D9}" type="presOf" srcId="{F4C44A0C-A964-4500-8DB6-A03703AD1130}" destId="{30308505-FDF6-48CA-9A9F-8DE1C5A8C0AA}" srcOrd="0" destOrd="0" presId="urn:microsoft.com/office/officeart/2008/layout/HorizontalMultiLevelHierarchy"/>
    <dgm:cxn modelId="{17CD1E1B-DFDA-4510-9E0A-0A26EB31EECA}" type="presOf" srcId="{7496A1F8-68CC-46C1-BAFA-C31DE508484E}" destId="{A0B6DD5E-4A11-40AE-B011-4FD8FF323513}" srcOrd="0" destOrd="0" presId="urn:microsoft.com/office/officeart/2008/layout/HorizontalMultiLevelHierarchy"/>
    <dgm:cxn modelId="{B3DC3360-3C8D-4080-88ED-75A0D0B4EB52}" type="presOf" srcId="{099A43FC-ABF9-46C6-A7AB-AF42868722B3}" destId="{06616B92-E318-4C6B-8F8C-351916D7089D}" srcOrd="0" destOrd="0" presId="urn:microsoft.com/office/officeart/2008/layout/HorizontalMultiLevelHierarchy"/>
    <dgm:cxn modelId="{EA28C58D-BE44-4354-9091-D19D4C68031F}" type="presOf" srcId="{325A83E5-778B-4473-A8D5-21E9C0CFD67F}" destId="{373F931E-D7E3-42F0-BCA9-A691D9B8708D}" srcOrd="0" destOrd="0" presId="urn:microsoft.com/office/officeart/2008/layout/HorizontalMultiLevelHierarchy"/>
    <dgm:cxn modelId="{382CA496-F89D-405D-AF0D-4D542327B77D}" type="presOf" srcId="{44709C9E-F460-420B-9AFB-3163D1E02000}" destId="{E45C74AD-991B-4E3B-83B8-826137E98FFA}" srcOrd="0" destOrd="0" presId="urn:microsoft.com/office/officeart/2008/layout/HorizontalMultiLevelHierarchy"/>
    <dgm:cxn modelId="{73EA70A0-2AC6-4660-B036-BC94DD9D975B}" type="presOf" srcId="{0C899D08-E8A9-4DF7-8957-768F88F4A87B}" destId="{0326D561-6BBC-446A-A9FA-15563D3531C3}" srcOrd="0" destOrd="0" presId="urn:microsoft.com/office/officeart/2008/layout/HorizontalMultiLevelHierarchy"/>
    <dgm:cxn modelId="{E28CC7A8-AF19-4EED-87B0-928E5CE993A2}" type="presOf" srcId="{325A83E5-778B-4473-A8D5-21E9C0CFD67F}" destId="{739CD77C-7762-4EEE-99FC-7EF21C16EDAB}" srcOrd="1" destOrd="0" presId="urn:microsoft.com/office/officeart/2008/layout/HorizontalMultiLevelHierarchy"/>
    <dgm:cxn modelId="{EA7259BB-BA45-4CAF-AD4C-EE4988FE9828}" type="presOf" srcId="{0C899D08-E8A9-4DF7-8957-768F88F4A87B}" destId="{F668FAE2-FE33-4175-A8B5-4BE81AEC2E72}" srcOrd="1" destOrd="0" presId="urn:microsoft.com/office/officeart/2008/layout/HorizontalMultiLevelHierarchy"/>
    <dgm:cxn modelId="{B12E44CD-7E01-4FED-89A8-63D1DFDD3F06}" type="presOf" srcId="{E70078D6-DF9C-48FE-BF74-255C1F7A673B}" destId="{8B82F7DD-24C0-4906-8BB8-15759ED42A5E}" srcOrd="0" destOrd="0" presId="urn:microsoft.com/office/officeart/2008/layout/HorizontalMultiLevelHierarchy"/>
    <dgm:cxn modelId="{22AF2AD8-B584-4EE2-871B-6632BCE497CD}" srcId="{7496A1F8-68CC-46C1-BAFA-C31DE508484E}" destId="{F4C44A0C-A964-4500-8DB6-A03703AD1130}" srcOrd="1" destOrd="0" parTransId="{099A43FC-ABF9-46C6-A7AB-AF42868722B3}" sibTransId="{2B4AECE1-CEB6-4884-A8F9-7D62417D0A71}"/>
    <dgm:cxn modelId="{8DBB08DE-3B1D-49CA-8DC6-2DBB933017B0}" srcId="{7496A1F8-68CC-46C1-BAFA-C31DE508484E}" destId="{E70078D6-DF9C-48FE-BF74-255C1F7A673B}" srcOrd="0" destOrd="0" parTransId="{0C899D08-E8A9-4DF7-8957-768F88F4A87B}" sibTransId="{6A1A59DB-00FE-4D8E-9F97-0CFBCC7624CD}"/>
    <dgm:cxn modelId="{42599DF3-D0F2-4643-A3F7-E31DFCDDE168}" type="presOf" srcId="{B1CDE1F2-CE25-43CC-8DE7-619B9C0C390A}" destId="{D354B206-D802-4C4D-919E-E8AD32BFF2FA}" srcOrd="0" destOrd="0" presId="urn:microsoft.com/office/officeart/2008/layout/HorizontalMultiLevelHierarchy"/>
    <dgm:cxn modelId="{CA22C37C-3277-4FBD-85B1-A7329A8BF4E7}" type="presParOf" srcId="{E45C74AD-991B-4E3B-83B8-826137E98FFA}" destId="{F204C439-633C-4586-A5DE-B35CE84D2756}" srcOrd="0" destOrd="0" presId="urn:microsoft.com/office/officeart/2008/layout/HorizontalMultiLevelHierarchy"/>
    <dgm:cxn modelId="{A054B56F-733E-43F9-B539-4DE1E5CAEE53}" type="presParOf" srcId="{F204C439-633C-4586-A5DE-B35CE84D2756}" destId="{A0B6DD5E-4A11-40AE-B011-4FD8FF323513}" srcOrd="0" destOrd="0" presId="urn:microsoft.com/office/officeart/2008/layout/HorizontalMultiLevelHierarchy"/>
    <dgm:cxn modelId="{FD5529C3-B146-41FC-86CD-54739FD87951}" type="presParOf" srcId="{F204C439-633C-4586-A5DE-B35CE84D2756}" destId="{0741CE14-6358-480B-976E-DD0A4DD35E61}" srcOrd="1" destOrd="0" presId="urn:microsoft.com/office/officeart/2008/layout/HorizontalMultiLevelHierarchy"/>
    <dgm:cxn modelId="{F5596A0A-8293-4336-AB1A-30767E526D85}" type="presParOf" srcId="{0741CE14-6358-480B-976E-DD0A4DD35E61}" destId="{0326D561-6BBC-446A-A9FA-15563D3531C3}" srcOrd="0" destOrd="0" presId="urn:microsoft.com/office/officeart/2008/layout/HorizontalMultiLevelHierarchy"/>
    <dgm:cxn modelId="{B73AAC67-35E5-4106-B931-3EC94FC24087}" type="presParOf" srcId="{0326D561-6BBC-446A-A9FA-15563D3531C3}" destId="{F668FAE2-FE33-4175-A8B5-4BE81AEC2E72}" srcOrd="0" destOrd="0" presId="urn:microsoft.com/office/officeart/2008/layout/HorizontalMultiLevelHierarchy"/>
    <dgm:cxn modelId="{C589DD91-3B9A-461C-AE63-47AE15C31DE8}" type="presParOf" srcId="{0741CE14-6358-480B-976E-DD0A4DD35E61}" destId="{2D4D5E88-ED8A-4454-9376-E9DF7FFAA968}" srcOrd="1" destOrd="0" presId="urn:microsoft.com/office/officeart/2008/layout/HorizontalMultiLevelHierarchy"/>
    <dgm:cxn modelId="{14E2A47E-AAD8-4961-96DD-D7F8DF30A8D9}" type="presParOf" srcId="{2D4D5E88-ED8A-4454-9376-E9DF7FFAA968}" destId="{8B82F7DD-24C0-4906-8BB8-15759ED42A5E}" srcOrd="0" destOrd="0" presId="urn:microsoft.com/office/officeart/2008/layout/HorizontalMultiLevelHierarchy"/>
    <dgm:cxn modelId="{5C002A20-21C2-47D7-A98E-A2C32B8C9CFC}" type="presParOf" srcId="{2D4D5E88-ED8A-4454-9376-E9DF7FFAA968}" destId="{91B9CD41-C69C-4BC1-BA08-3E0649F6E99E}" srcOrd="1" destOrd="0" presId="urn:microsoft.com/office/officeart/2008/layout/HorizontalMultiLevelHierarchy"/>
    <dgm:cxn modelId="{D13444DD-B4AB-4884-B6B4-AF27B2ECF72D}" type="presParOf" srcId="{0741CE14-6358-480B-976E-DD0A4DD35E61}" destId="{06616B92-E318-4C6B-8F8C-351916D7089D}" srcOrd="2" destOrd="0" presId="urn:microsoft.com/office/officeart/2008/layout/HorizontalMultiLevelHierarchy"/>
    <dgm:cxn modelId="{A38D5B90-CE95-4F3D-884C-17A276D9AB1A}" type="presParOf" srcId="{06616B92-E318-4C6B-8F8C-351916D7089D}" destId="{4035E217-75E4-406C-A997-E7272D310207}" srcOrd="0" destOrd="0" presId="urn:microsoft.com/office/officeart/2008/layout/HorizontalMultiLevelHierarchy"/>
    <dgm:cxn modelId="{B131E0BB-CC61-45E5-8AF6-E39DA1E03B31}" type="presParOf" srcId="{0741CE14-6358-480B-976E-DD0A4DD35E61}" destId="{8C876458-62E9-405A-88B1-D0CEFC04AA86}" srcOrd="3" destOrd="0" presId="urn:microsoft.com/office/officeart/2008/layout/HorizontalMultiLevelHierarchy"/>
    <dgm:cxn modelId="{B6C72857-05B8-44D8-933D-D64550706F56}" type="presParOf" srcId="{8C876458-62E9-405A-88B1-D0CEFC04AA86}" destId="{30308505-FDF6-48CA-9A9F-8DE1C5A8C0AA}" srcOrd="0" destOrd="0" presId="urn:microsoft.com/office/officeart/2008/layout/HorizontalMultiLevelHierarchy"/>
    <dgm:cxn modelId="{9A071F95-7B73-4734-9A66-67195900EC34}" type="presParOf" srcId="{8C876458-62E9-405A-88B1-D0CEFC04AA86}" destId="{40A7EE34-0095-4993-9FF6-B20AFF675AB4}" srcOrd="1" destOrd="0" presId="urn:microsoft.com/office/officeart/2008/layout/HorizontalMultiLevelHierarchy"/>
    <dgm:cxn modelId="{3A3DDB66-B081-4E12-AAEB-8C4E35353F00}" type="presParOf" srcId="{0741CE14-6358-480B-976E-DD0A4DD35E61}" destId="{373F931E-D7E3-42F0-BCA9-A691D9B8708D}" srcOrd="4" destOrd="0" presId="urn:microsoft.com/office/officeart/2008/layout/HorizontalMultiLevelHierarchy"/>
    <dgm:cxn modelId="{5810EFF3-05A1-4C7D-9641-8734681D4A40}" type="presParOf" srcId="{373F931E-D7E3-42F0-BCA9-A691D9B8708D}" destId="{739CD77C-7762-4EEE-99FC-7EF21C16EDAB}" srcOrd="0" destOrd="0" presId="urn:microsoft.com/office/officeart/2008/layout/HorizontalMultiLevelHierarchy"/>
    <dgm:cxn modelId="{52E458A4-0E4E-4794-B857-6E62A95E2F1D}" type="presParOf" srcId="{0741CE14-6358-480B-976E-DD0A4DD35E61}" destId="{1AAAA161-5D8B-4BC3-B425-57D0D4AAE0B9}" srcOrd="5" destOrd="0" presId="urn:microsoft.com/office/officeart/2008/layout/HorizontalMultiLevelHierarchy"/>
    <dgm:cxn modelId="{C7191AA5-2EC0-46ED-9CB0-1A0D76AC1090}" type="presParOf" srcId="{1AAAA161-5D8B-4BC3-B425-57D0D4AAE0B9}" destId="{D354B206-D802-4C4D-919E-E8AD32BFF2FA}" srcOrd="0" destOrd="0" presId="urn:microsoft.com/office/officeart/2008/layout/HorizontalMultiLevelHierarchy"/>
    <dgm:cxn modelId="{35CDE72D-0136-4BBD-B770-E1114C9840D4}" type="presParOf" srcId="{1AAAA161-5D8B-4BC3-B425-57D0D4AAE0B9}" destId="{2AB48297-581C-47C9-A2CD-F2D9E1A6885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08790A-16CE-4B1A-913F-8F9A5A71964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C554B359-1D25-475F-9880-E177B469C176}">
      <dgm:prSet phldrT="[Texto]" custT="1"/>
      <dgm:spPr/>
      <dgm:t>
        <a:bodyPr/>
        <a:lstStyle/>
        <a:p>
          <a:r>
            <a:rPr lang="pt-PT" sz="2700" dirty="0"/>
            <a:t>Resultados</a:t>
          </a:r>
        </a:p>
      </dgm:t>
    </dgm:pt>
    <dgm:pt modelId="{857417E2-B9B8-499E-84A6-667B08230D63}" type="parTrans" cxnId="{12E8395C-40A8-4582-AFFE-3A25E92E5DCC}">
      <dgm:prSet/>
      <dgm:spPr/>
      <dgm:t>
        <a:bodyPr/>
        <a:lstStyle/>
        <a:p>
          <a:endParaRPr lang="pt-PT"/>
        </a:p>
      </dgm:t>
    </dgm:pt>
    <dgm:pt modelId="{FE9B77DF-8C27-49F2-B3A7-14CCBB949DFC}" type="sibTrans" cxnId="{12E8395C-40A8-4582-AFFE-3A25E92E5DCC}">
      <dgm:prSet/>
      <dgm:spPr/>
      <dgm:t>
        <a:bodyPr/>
        <a:lstStyle/>
        <a:p>
          <a:endParaRPr lang="pt-PT"/>
        </a:p>
      </dgm:t>
    </dgm:pt>
    <dgm:pt modelId="{BE47C2A5-0F9D-4849-A223-104269959506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Positivos e pertinentes, mas ainda é necessário investir em novas pesquisas</a:t>
          </a:r>
        </a:p>
      </dgm:t>
    </dgm:pt>
    <dgm:pt modelId="{3D657909-804D-4E6D-A90E-4DF440B66DD7}" type="parTrans" cxnId="{72058CE3-2C88-4211-AD03-3A35C20DB08D}">
      <dgm:prSet/>
      <dgm:spPr/>
      <dgm:t>
        <a:bodyPr/>
        <a:lstStyle/>
        <a:p>
          <a:endParaRPr lang="pt-PT"/>
        </a:p>
      </dgm:t>
    </dgm:pt>
    <dgm:pt modelId="{718CC961-ACFF-460E-BFEE-2B7D3D8399F6}" type="sibTrans" cxnId="{72058CE3-2C88-4211-AD03-3A35C20DB08D}">
      <dgm:prSet/>
      <dgm:spPr/>
      <dgm:t>
        <a:bodyPr/>
        <a:lstStyle/>
        <a:p>
          <a:endParaRPr lang="pt-PT"/>
        </a:p>
      </dgm:t>
    </dgm:pt>
    <dgm:pt modelId="{66458462-A145-4DA6-8F0D-4C12A1AE511B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endParaRPr lang="pt-PT" sz="1800" dirty="0"/>
        </a:p>
      </dgm:t>
    </dgm:pt>
    <dgm:pt modelId="{D2C5921E-09AC-4DBD-AE7C-ABD3B5805E45}" type="parTrans" cxnId="{FEA3D40E-DA54-4B57-A61F-E4B0D7C10FED}">
      <dgm:prSet/>
      <dgm:spPr/>
      <dgm:t>
        <a:bodyPr/>
        <a:lstStyle/>
        <a:p>
          <a:endParaRPr lang="pt-PT"/>
        </a:p>
      </dgm:t>
    </dgm:pt>
    <dgm:pt modelId="{2B469C1D-E745-49F2-A2DE-B3BB9678D11F}" type="sibTrans" cxnId="{FEA3D40E-DA54-4B57-A61F-E4B0D7C10FED}">
      <dgm:prSet/>
      <dgm:spPr/>
      <dgm:t>
        <a:bodyPr/>
        <a:lstStyle/>
        <a:p>
          <a:endParaRPr lang="pt-PT"/>
        </a:p>
      </dgm:t>
    </dgm:pt>
    <dgm:pt modelId="{ABB67C46-85FE-43C6-AF2C-B6FAA9407C4D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A análise de sentimento melhora significativamente quando esses recursos estão presentes</a:t>
          </a:r>
        </a:p>
      </dgm:t>
    </dgm:pt>
    <dgm:pt modelId="{F4F69C1B-4B75-42D3-AD68-CB923CF33D29}" type="sibTrans" cxnId="{0D26BCC7-5D78-4860-AB22-44945D7C9C22}">
      <dgm:prSet/>
      <dgm:spPr/>
      <dgm:t>
        <a:bodyPr/>
        <a:lstStyle/>
        <a:p>
          <a:endParaRPr lang="pt-PT"/>
        </a:p>
      </dgm:t>
    </dgm:pt>
    <dgm:pt modelId="{39395993-5659-4803-BF97-27440BDAF6D9}" type="parTrans" cxnId="{0D26BCC7-5D78-4860-AB22-44945D7C9C22}">
      <dgm:prSet/>
      <dgm:spPr/>
      <dgm:t>
        <a:bodyPr/>
        <a:lstStyle/>
        <a:p>
          <a:endParaRPr lang="pt-PT"/>
        </a:p>
      </dgm:t>
    </dgm:pt>
    <dgm:pt modelId="{65722AF5-C7BB-445A-BFF1-40A5FCC15D69}" type="pres">
      <dgm:prSet presAssocID="{1808790A-16CE-4B1A-913F-8F9A5A71964D}" presName="Name0" presStyleCnt="0">
        <dgm:presLayoutVars>
          <dgm:dir/>
          <dgm:animLvl val="lvl"/>
          <dgm:resizeHandles val="exact"/>
        </dgm:presLayoutVars>
      </dgm:prSet>
      <dgm:spPr/>
    </dgm:pt>
    <dgm:pt modelId="{FE1CDB0D-6774-40FE-9CAA-D21D87A61695}" type="pres">
      <dgm:prSet presAssocID="{C554B359-1D25-475F-9880-E177B469C176}" presName="composite" presStyleCnt="0"/>
      <dgm:spPr/>
    </dgm:pt>
    <dgm:pt modelId="{81AA6C84-D44A-49A4-AF97-4A717636DB9A}" type="pres">
      <dgm:prSet presAssocID="{C554B359-1D25-475F-9880-E177B469C176}" presName="parTx" presStyleLbl="alignNode1" presStyleIdx="0" presStyleCnt="1" custScaleX="72649" custLinFactNeighborX="-50864" custLinFactNeighborY="0">
        <dgm:presLayoutVars>
          <dgm:chMax val="0"/>
          <dgm:chPref val="0"/>
          <dgm:bulletEnabled val="1"/>
        </dgm:presLayoutVars>
      </dgm:prSet>
      <dgm:spPr/>
    </dgm:pt>
    <dgm:pt modelId="{3A9FB447-16A3-4A28-8DE5-09F42C76609B}" type="pres">
      <dgm:prSet presAssocID="{C554B359-1D25-475F-9880-E177B469C176}" presName="desTx" presStyleLbl="alignAccFollowNode1" presStyleIdx="0" presStyleCnt="1" custScaleX="72649" custLinFactNeighborX="-50864" custLinFactNeighborY="0">
        <dgm:presLayoutVars>
          <dgm:bulletEnabled val="1"/>
        </dgm:presLayoutVars>
      </dgm:prSet>
      <dgm:spPr/>
    </dgm:pt>
  </dgm:ptLst>
  <dgm:cxnLst>
    <dgm:cxn modelId="{FEA3D40E-DA54-4B57-A61F-E4B0D7C10FED}" srcId="{C554B359-1D25-475F-9880-E177B469C176}" destId="{66458462-A145-4DA6-8F0D-4C12A1AE511B}" srcOrd="1" destOrd="0" parTransId="{D2C5921E-09AC-4DBD-AE7C-ABD3B5805E45}" sibTransId="{2B469C1D-E745-49F2-A2DE-B3BB9678D11F}"/>
    <dgm:cxn modelId="{23D54818-EE69-42A8-A098-41376C0881F0}" type="presOf" srcId="{C554B359-1D25-475F-9880-E177B469C176}" destId="{81AA6C84-D44A-49A4-AF97-4A717636DB9A}" srcOrd="0" destOrd="0" presId="urn:microsoft.com/office/officeart/2005/8/layout/hList1"/>
    <dgm:cxn modelId="{E2F56029-4C10-47EC-8042-003C9C3E6D45}" type="presOf" srcId="{ABB67C46-85FE-43C6-AF2C-B6FAA9407C4D}" destId="{3A9FB447-16A3-4A28-8DE5-09F42C76609B}" srcOrd="0" destOrd="0" presId="urn:microsoft.com/office/officeart/2005/8/layout/hList1"/>
    <dgm:cxn modelId="{12E8395C-40A8-4582-AFFE-3A25E92E5DCC}" srcId="{1808790A-16CE-4B1A-913F-8F9A5A71964D}" destId="{C554B359-1D25-475F-9880-E177B469C176}" srcOrd="0" destOrd="0" parTransId="{857417E2-B9B8-499E-84A6-667B08230D63}" sibTransId="{FE9B77DF-8C27-49F2-B3A7-14CCBB949DFC}"/>
    <dgm:cxn modelId="{0D26BCC7-5D78-4860-AB22-44945D7C9C22}" srcId="{C554B359-1D25-475F-9880-E177B469C176}" destId="{ABB67C46-85FE-43C6-AF2C-B6FAA9407C4D}" srcOrd="0" destOrd="0" parTransId="{39395993-5659-4803-BF97-27440BDAF6D9}" sibTransId="{F4F69C1B-4B75-42D3-AD68-CB923CF33D29}"/>
    <dgm:cxn modelId="{003602D7-FDD1-4E02-BF58-C16CE8787063}" type="presOf" srcId="{1808790A-16CE-4B1A-913F-8F9A5A71964D}" destId="{65722AF5-C7BB-445A-BFF1-40A5FCC15D69}" srcOrd="0" destOrd="0" presId="urn:microsoft.com/office/officeart/2005/8/layout/hList1"/>
    <dgm:cxn modelId="{603720DF-C2F9-46DC-873D-4BB1DB5CEBFA}" type="presOf" srcId="{66458462-A145-4DA6-8F0D-4C12A1AE511B}" destId="{3A9FB447-16A3-4A28-8DE5-09F42C76609B}" srcOrd="0" destOrd="1" presId="urn:microsoft.com/office/officeart/2005/8/layout/hList1"/>
    <dgm:cxn modelId="{A131A1DF-68A4-4512-AC85-033BD1C30507}" type="presOf" srcId="{BE47C2A5-0F9D-4849-A223-104269959506}" destId="{3A9FB447-16A3-4A28-8DE5-09F42C76609B}" srcOrd="0" destOrd="2" presId="urn:microsoft.com/office/officeart/2005/8/layout/hList1"/>
    <dgm:cxn modelId="{72058CE3-2C88-4211-AD03-3A35C20DB08D}" srcId="{C554B359-1D25-475F-9880-E177B469C176}" destId="{BE47C2A5-0F9D-4849-A223-104269959506}" srcOrd="2" destOrd="0" parTransId="{3D657909-804D-4E6D-A90E-4DF440B66DD7}" sibTransId="{718CC961-ACFF-460E-BFEE-2B7D3D8399F6}"/>
    <dgm:cxn modelId="{EA3F71A6-A62A-4A11-8777-518C9A184549}" type="presParOf" srcId="{65722AF5-C7BB-445A-BFF1-40A5FCC15D69}" destId="{FE1CDB0D-6774-40FE-9CAA-D21D87A61695}" srcOrd="0" destOrd="0" presId="urn:microsoft.com/office/officeart/2005/8/layout/hList1"/>
    <dgm:cxn modelId="{9D99088A-0945-46C4-84D7-1B6496A6BB4F}" type="presParOf" srcId="{FE1CDB0D-6774-40FE-9CAA-D21D87A61695}" destId="{81AA6C84-D44A-49A4-AF97-4A717636DB9A}" srcOrd="0" destOrd="0" presId="urn:microsoft.com/office/officeart/2005/8/layout/hList1"/>
    <dgm:cxn modelId="{59AB84F1-FB30-4CFA-B707-FEC38BEC803C}" type="presParOf" srcId="{FE1CDB0D-6774-40FE-9CAA-D21D87A61695}" destId="{3A9FB447-16A3-4A28-8DE5-09F42C76609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808790A-16CE-4B1A-913F-8F9A5A71964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C554B359-1D25-475F-9880-E177B469C176}">
      <dgm:prSet phldrT="[Texto]" custT="1"/>
      <dgm:spPr/>
      <dgm:t>
        <a:bodyPr/>
        <a:lstStyle/>
        <a:p>
          <a:r>
            <a:rPr lang="pt-PT" sz="2700" dirty="0"/>
            <a:t>Propostas</a:t>
          </a:r>
        </a:p>
      </dgm:t>
    </dgm:pt>
    <dgm:pt modelId="{857417E2-B9B8-499E-84A6-667B08230D63}" type="parTrans" cxnId="{12E8395C-40A8-4582-AFFE-3A25E92E5DCC}">
      <dgm:prSet/>
      <dgm:spPr/>
      <dgm:t>
        <a:bodyPr/>
        <a:lstStyle/>
        <a:p>
          <a:endParaRPr lang="pt-PT"/>
        </a:p>
      </dgm:t>
    </dgm:pt>
    <dgm:pt modelId="{FE9B77DF-8C27-49F2-B3A7-14CCBB949DFC}" type="sibTrans" cxnId="{12E8395C-40A8-4582-AFFE-3A25E92E5DCC}">
      <dgm:prSet/>
      <dgm:spPr/>
      <dgm:t>
        <a:bodyPr/>
        <a:lstStyle/>
        <a:p>
          <a:endParaRPr lang="pt-PT"/>
        </a:p>
      </dgm:t>
    </dgm:pt>
    <dgm:pt modelId="{BE47C2A5-0F9D-4849-A223-104269959506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Desenvolver novos métodos ou aperfeiçoar técnicas já existentes</a:t>
          </a:r>
        </a:p>
      </dgm:t>
    </dgm:pt>
    <dgm:pt modelId="{3D657909-804D-4E6D-A90E-4DF440B66DD7}" type="parTrans" cxnId="{72058CE3-2C88-4211-AD03-3A35C20DB08D}">
      <dgm:prSet/>
      <dgm:spPr/>
      <dgm:t>
        <a:bodyPr/>
        <a:lstStyle/>
        <a:p>
          <a:endParaRPr lang="pt-PT"/>
        </a:p>
      </dgm:t>
    </dgm:pt>
    <dgm:pt modelId="{718CC961-ACFF-460E-BFEE-2B7D3D8399F6}" type="sibTrans" cxnId="{72058CE3-2C88-4211-AD03-3A35C20DB08D}">
      <dgm:prSet/>
      <dgm:spPr/>
      <dgm:t>
        <a:bodyPr/>
        <a:lstStyle/>
        <a:p>
          <a:endParaRPr lang="pt-PT"/>
        </a:p>
      </dgm:t>
    </dgm:pt>
    <dgm:pt modelId="{240E84D4-E64A-4664-AA8A-AB824E173BE7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dirty="0"/>
        </a:p>
      </dgm:t>
    </dgm:pt>
    <dgm:pt modelId="{6C6E1F13-8ADB-4CC9-8E55-5394C345341D}" type="parTrans" cxnId="{0204B68A-83B2-403B-9BEE-4352A536F9F7}">
      <dgm:prSet/>
      <dgm:spPr/>
      <dgm:t>
        <a:bodyPr/>
        <a:lstStyle/>
        <a:p>
          <a:endParaRPr lang="pt-PT"/>
        </a:p>
      </dgm:t>
    </dgm:pt>
    <dgm:pt modelId="{CF3B4BC4-5924-473E-B888-A6C38B9FF9F6}" type="sibTrans" cxnId="{0204B68A-83B2-403B-9BEE-4352A536F9F7}">
      <dgm:prSet/>
      <dgm:spPr/>
      <dgm:t>
        <a:bodyPr/>
        <a:lstStyle/>
        <a:p>
          <a:endParaRPr lang="pt-PT"/>
        </a:p>
      </dgm:t>
    </dgm:pt>
    <dgm:pt modelId="{185E099A-4BDA-423C-8B94-ECB817ABC36C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dirty="0"/>
            <a:t>Aumentar recursos</a:t>
          </a:r>
        </a:p>
      </dgm:t>
    </dgm:pt>
    <dgm:pt modelId="{91232C8F-C996-4B4C-9BD3-5F347B9AF1FE}" type="parTrans" cxnId="{87D1580F-09BB-4A8B-A518-B7855C3C3C8F}">
      <dgm:prSet/>
      <dgm:spPr/>
      <dgm:t>
        <a:bodyPr/>
        <a:lstStyle/>
        <a:p>
          <a:endParaRPr lang="pt-PT"/>
        </a:p>
      </dgm:t>
    </dgm:pt>
    <dgm:pt modelId="{A5FC52DD-B3CE-4A07-A4D1-3A85B3B19849}" type="sibTrans" cxnId="{87D1580F-09BB-4A8B-A518-B7855C3C3C8F}">
      <dgm:prSet/>
      <dgm:spPr/>
      <dgm:t>
        <a:bodyPr/>
        <a:lstStyle/>
        <a:p>
          <a:endParaRPr lang="pt-PT"/>
        </a:p>
      </dgm:t>
    </dgm:pt>
    <dgm:pt modelId="{9DEC48DE-0777-42E7-8827-1D98602DA486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dirty="0"/>
        </a:p>
      </dgm:t>
    </dgm:pt>
    <dgm:pt modelId="{72CF9CD7-A188-499B-8537-AB11CCEF5FD0}" type="parTrans" cxnId="{DCF2D9CB-A1CD-4B3F-8907-CFB08C56C934}">
      <dgm:prSet/>
      <dgm:spPr/>
      <dgm:t>
        <a:bodyPr/>
        <a:lstStyle/>
        <a:p>
          <a:endParaRPr lang="pt-PT"/>
        </a:p>
      </dgm:t>
    </dgm:pt>
    <dgm:pt modelId="{A74D79B7-0D19-4A46-BB61-AC6B90929940}" type="sibTrans" cxnId="{DCF2D9CB-A1CD-4B3F-8907-CFB08C56C934}">
      <dgm:prSet/>
      <dgm:spPr/>
      <dgm:t>
        <a:bodyPr/>
        <a:lstStyle/>
        <a:p>
          <a:endParaRPr lang="pt-PT"/>
        </a:p>
      </dgm:t>
    </dgm:pt>
    <dgm:pt modelId="{0E2DCADA-BAE8-44AE-92A8-609D67F604DE}">
      <dgm:prSet phldrT="[Texto]" custT="1"/>
      <dgm:spPr>
        <a:solidFill>
          <a:srgbClr val="D4D9EC"/>
        </a:solidFill>
      </dgm:spPr>
      <dgm:t>
        <a:bodyPr/>
        <a:lstStyle/>
        <a:p>
          <a:pPr algn="l"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dirty="0"/>
        </a:p>
      </dgm:t>
    </dgm:pt>
    <dgm:pt modelId="{923C8D8F-1B9D-494F-AEF5-ACB71D69373B}" type="parTrans" cxnId="{D585B0F5-4546-4B08-AD9E-EFF308E547DA}">
      <dgm:prSet/>
      <dgm:spPr/>
      <dgm:t>
        <a:bodyPr/>
        <a:lstStyle/>
        <a:p>
          <a:endParaRPr lang="pt-PT"/>
        </a:p>
      </dgm:t>
    </dgm:pt>
    <dgm:pt modelId="{E28A82D1-2BB5-4C51-8959-CD524E088EB5}" type="sibTrans" cxnId="{D585B0F5-4546-4B08-AD9E-EFF308E547DA}">
      <dgm:prSet/>
      <dgm:spPr/>
      <dgm:t>
        <a:bodyPr/>
        <a:lstStyle/>
        <a:p>
          <a:endParaRPr lang="pt-PT"/>
        </a:p>
      </dgm:t>
    </dgm:pt>
    <dgm:pt modelId="{65722AF5-C7BB-445A-BFF1-40A5FCC15D69}" type="pres">
      <dgm:prSet presAssocID="{1808790A-16CE-4B1A-913F-8F9A5A71964D}" presName="Name0" presStyleCnt="0">
        <dgm:presLayoutVars>
          <dgm:dir/>
          <dgm:animLvl val="lvl"/>
          <dgm:resizeHandles val="exact"/>
        </dgm:presLayoutVars>
      </dgm:prSet>
      <dgm:spPr/>
    </dgm:pt>
    <dgm:pt modelId="{FE1CDB0D-6774-40FE-9CAA-D21D87A61695}" type="pres">
      <dgm:prSet presAssocID="{C554B359-1D25-475F-9880-E177B469C176}" presName="composite" presStyleCnt="0"/>
      <dgm:spPr/>
    </dgm:pt>
    <dgm:pt modelId="{81AA6C84-D44A-49A4-AF97-4A717636DB9A}" type="pres">
      <dgm:prSet presAssocID="{C554B359-1D25-475F-9880-E177B469C176}" presName="parTx" presStyleLbl="alignNode1" presStyleIdx="0" presStyleCnt="1" custScaleX="72649" custLinFactNeighborX="-50864" custLinFactNeighborY="0">
        <dgm:presLayoutVars>
          <dgm:chMax val="0"/>
          <dgm:chPref val="0"/>
          <dgm:bulletEnabled val="1"/>
        </dgm:presLayoutVars>
      </dgm:prSet>
      <dgm:spPr/>
    </dgm:pt>
    <dgm:pt modelId="{3A9FB447-16A3-4A28-8DE5-09F42C76609B}" type="pres">
      <dgm:prSet presAssocID="{C554B359-1D25-475F-9880-E177B469C176}" presName="desTx" presStyleLbl="alignAccFollowNode1" presStyleIdx="0" presStyleCnt="1" custScaleX="72649" custLinFactNeighborX="-50864" custLinFactNeighborY="0">
        <dgm:presLayoutVars>
          <dgm:bulletEnabled val="1"/>
        </dgm:presLayoutVars>
      </dgm:prSet>
      <dgm:spPr/>
    </dgm:pt>
  </dgm:ptLst>
  <dgm:cxnLst>
    <dgm:cxn modelId="{33568606-1227-4E03-A96B-88C5963A07C9}" type="presOf" srcId="{240E84D4-E64A-4664-AA8A-AB824E173BE7}" destId="{3A9FB447-16A3-4A28-8DE5-09F42C76609B}" srcOrd="0" destOrd="3" presId="urn:microsoft.com/office/officeart/2005/8/layout/hList1"/>
    <dgm:cxn modelId="{87D1580F-09BB-4A8B-A518-B7855C3C3C8F}" srcId="{C554B359-1D25-475F-9880-E177B469C176}" destId="{185E099A-4BDA-423C-8B94-ECB817ABC36C}" srcOrd="1" destOrd="0" parTransId="{91232C8F-C996-4B4C-9BD3-5F347B9AF1FE}" sibTransId="{A5FC52DD-B3CE-4A07-A4D1-3A85B3B19849}"/>
    <dgm:cxn modelId="{23D54818-EE69-42A8-A098-41376C0881F0}" type="presOf" srcId="{C554B359-1D25-475F-9880-E177B469C176}" destId="{81AA6C84-D44A-49A4-AF97-4A717636DB9A}" srcOrd="0" destOrd="0" presId="urn:microsoft.com/office/officeart/2005/8/layout/hList1"/>
    <dgm:cxn modelId="{12E8395C-40A8-4582-AFFE-3A25E92E5DCC}" srcId="{1808790A-16CE-4B1A-913F-8F9A5A71964D}" destId="{C554B359-1D25-475F-9880-E177B469C176}" srcOrd="0" destOrd="0" parTransId="{857417E2-B9B8-499E-84A6-667B08230D63}" sibTransId="{FE9B77DF-8C27-49F2-B3A7-14CCBB949DFC}"/>
    <dgm:cxn modelId="{FCCF4969-4DEB-4FD5-8C56-34D7036E1634}" type="presOf" srcId="{9DEC48DE-0777-42E7-8827-1D98602DA486}" destId="{3A9FB447-16A3-4A28-8DE5-09F42C76609B}" srcOrd="0" destOrd="2" presId="urn:microsoft.com/office/officeart/2005/8/layout/hList1"/>
    <dgm:cxn modelId="{0A9BCE6A-6806-4987-ABA9-F1BA38E7B7FC}" type="presOf" srcId="{0E2DCADA-BAE8-44AE-92A8-609D67F604DE}" destId="{3A9FB447-16A3-4A28-8DE5-09F42C76609B}" srcOrd="0" destOrd="0" presId="urn:microsoft.com/office/officeart/2005/8/layout/hList1"/>
    <dgm:cxn modelId="{0204B68A-83B2-403B-9BEE-4352A536F9F7}" srcId="{C554B359-1D25-475F-9880-E177B469C176}" destId="{240E84D4-E64A-4664-AA8A-AB824E173BE7}" srcOrd="3" destOrd="0" parTransId="{6C6E1F13-8ADB-4CC9-8E55-5394C345341D}" sibTransId="{CF3B4BC4-5924-473E-B888-A6C38B9FF9F6}"/>
    <dgm:cxn modelId="{DCF2D9CB-A1CD-4B3F-8907-CFB08C56C934}" srcId="{C554B359-1D25-475F-9880-E177B469C176}" destId="{9DEC48DE-0777-42E7-8827-1D98602DA486}" srcOrd="2" destOrd="0" parTransId="{72CF9CD7-A188-499B-8537-AB11CCEF5FD0}" sibTransId="{A74D79B7-0D19-4A46-BB61-AC6B90929940}"/>
    <dgm:cxn modelId="{003602D7-FDD1-4E02-BF58-C16CE8787063}" type="presOf" srcId="{1808790A-16CE-4B1A-913F-8F9A5A71964D}" destId="{65722AF5-C7BB-445A-BFF1-40A5FCC15D69}" srcOrd="0" destOrd="0" presId="urn:microsoft.com/office/officeart/2005/8/layout/hList1"/>
    <dgm:cxn modelId="{A131A1DF-68A4-4512-AC85-033BD1C30507}" type="presOf" srcId="{BE47C2A5-0F9D-4849-A223-104269959506}" destId="{3A9FB447-16A3-4A28-8DE5-09F42C76609B}" srcOrd="0" destOrd="4" presId="urn:microsoft.com/office/officeart/2005/8/layout/hList1"/>
    <dgm:cxn modelId="{72058CE3-2C88-4211-AD03-3A35C20DB08D}" srcId="{C554B359-1D25-475F-9880-E177B469C176}" destId="{BE47C2A5-0F9D-4849-A223-104269959506}" srcOrd="4" destOrd="0" parTransId="{3D657909-804D-4E6D-A90E-4DF440B66DD7}" sibTransId="{718CC961-ACFF-460E-BFEE-2B7D3D8399F6}"/>
    <dgm:cxn modelId="{D585B0F5-4546-4B08-AD9E-EFF308E547DA}" srcId="{C554B359-1D25-475F-9880-E177B469C176}" destId="{0E2DCADA-BAE8-44AE-92A8-609D67F604DE}" srcOrd="0" destOrd="0" parTransId="{923C8D8F-1B9D-494F-AEF5-ACB71D69373B}" sibTransId="{E28A82D1-2BB5-4C51-8959-CD524E088EB5}"/>
    <dgm:cxn modelId="{A5806DFE-A4B0-4AF8-AF88-824EAB2442C5}" type="presOf" srcId="{185E099A-4BDA-423C-8B94-ECB817ABC36C}" destId="{3A9FB447-16A3-4A28-8DE5-09F42C76609B}" srcOrd="0" destOrd="1" presId="urn:microsoft.com/office/officeart/2005/8/layout/hList1"/>
    <dgm:cxn modelId="{EA3F71A6-A62A-4A11-8777-518C9A184549}" type="presParOf" srcId="{65722AF5-C7BB-445A-BFF1-40A5FCC15D69}" destId="{FE1CDB0D-6774-40FE-9CAA-D21D87A61695}" srcOrd="0" destOrd="0" presId="urn:microsoft.com/office/officeart/2005/8/layout/hList1"/>
    <dgm:cxn modelId="{9D99088A-0945-46C4-84D7-1B6496A6BB4F}" type="presParOf" srcId="{FE1CDB0D-6774-40FE-9CAA-D21D87A61695}" destId="{81AA6C84-D44A-49A4-AF97-4A717636DB9A}" srcOrd="0" destOrd="0" presId="urn:microsoft.com/office/officeart/2005/8/layout/hList1"/>
    <dgm:cxn modelId="{59AB84F1-FB30-4CFA-B707-FEC38BEC803C}" type="presParOf" srcId="{FE1CDB0D-6774-40FE-9CAA-D21D87A61695}" destId="{3A9FB447-16A3-4A28-8DE5-09F42C76609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A6C84-D44A-49A4-AF97-4A717636DB9A}">
      <dsp:nvSpPr>
        <dsp:cNvPr id="0" name=""/>
        <dsp:cNvSpPr/>
      </dsp:nvSpPr>
      <dsp:spPr>
        <a:xfrm>
          <a:off x="2699" y="1070002"/>
          <a:ext cx="2631602" cy="10458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900" kern="1200" dirty="0"/>
            <a:t>Léxicos</a:t>
          </a:r>
        </a:p>
      </dsp:txBody>
      <dsp:txXfrm>
        <a:off x="2699" y="1070002"/>
        <a:ext cx="2631602" cy="1045846"/>
      </dsp:txXfrm>
    </dsp:sp>
    <dsp:sp modelId="{3A9FB447-16A3-4A28-8DE5-09F42C76609B}">
      <dsp:nvSpPr>
        <dsp:cNvPr id="0" name=""/>
        <dsp:cNvSpPr/>
      </dsp:nvSpPr>
      <dsp:spPr>
        <a:xfrm>
          <a:off x="2699" y="2115849"/>
          <a:ext cx="2631602" cy="2069730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Sustentada por um conjunto de frases e palavras associadas a um sentimento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Dicionários/Corpus linguísticos</a:t>
          </a:r>
        </a:p>
      </dsp:txBody>
      <dsp:txXfrm>
        <a:off x="2699" y="2115849"/>
        <a:ext cx="2631602" cy="2069730"/>
      </dsp:txXfrm>
    </dsp:sp>
    <dsp:sp modelId="{85F59CDD-C3DF-4BF2-9538-D6DCEEA1D7D1}">
      <dsp:nvSpPr>
        <dsp:cNvPr id="0" name=""/>
        <dsp:cNvSpPr/>
      </dsp:nvSpPr>
      <dsp:spPr>
        <a:xfrm>
          <a:off x="3002726" y="1070002"/>
          <a:ext cx="2631602" cy="10458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900" kern="1200" dirty="0"/>
            <a:t>Machine </a:t>
          </a:r>
          <a:r>
            <a:rPr lang="pt-PT" sz="2900" kern="1200" dirty="0" err="1"/>
            <a:t>Learning</a:t>
          </a:r>
          <a:endParaRPr lang="pt-PT" sz="2900" kern="1200" dirty="0"/>
        </a:p>
      </dsp:txBody>
      <dsp:txXfrm>
        <a:off x="3002726" y="1070002"/>
        <a:ext cx="2631602" cy="1045846"/>
      </dsp:txXfrm>
    </dsp:sp>
    <dsp:sp modelId="{59AF2837-73DF-458F-BB1F-9BD57367B254}">
      <dsp:nvSpPr>
        <dsp:cNvPr id="0" name=""/>
        <dsp:cNvSpPr/>
      </dsp:nvSpPr>
      <dsp:spPr>
        <a:xfrm>
          <a:off x="3002726" y="2115849"/>
          <a:ext cx="2631602" cy="20697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Char char="•"/>
          </a:pPr>
          <a:r>
            <a:rPr lang="pt-PT" sz="1800" kern="1200" dirty="0"/>
            <a:t>Suportada por dados que fazem com que a máquina aprenda</a:t>
          </a:r>
        </a:p>
      </dsp:txBody>
      <dsp:txXfrm>
        <a:off x="3002726" y="2115849"/>
        <a:ext cx="2631602" cy="2069730"/>
      </dsp:txXfrm>
    </dsp:sp>
    <dsp:sp modelId="{260FA06F-D948-48BD-B810-7C458A9C25D2}">
      <dsp:nvSpPr>
        <dsp:cNvPr id="0" name=""/>
        <dsp:cNvSpPr/>
      </dsp:nvSpPr>
      <dsp:spPr>
        <a:xfrm>
          <a:off x="6002753" y="1070002"/>
          <a:ext cx="2631602" cy="10458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900" kern="1200" dirty="0"/>
            <a:t>Híbrido</a:t>
          </a:r>
        </a:p>
      </dsp:txBody>
      <dsp:txXfrm>
        <a:off x="6002753" y="1070002"/>
        <a:ext cx="2631602" cy="1045846"/>
      </dsp:txXfrm>
    </dsp:sp>
    <dsp:sp modelId="{9A5B56F9-0A98-414A-A207-32326DEEAB2B}">
      <dsp:nvSpPr>
        <dsp:cNvPr id="0" name=""/>
        <dsp:cNvSpPr/>
      </dsp:nvSpPr>
      <dsp:spPr>
        <a:xfrm>
          <a:off x="6002753" y="2115849"/>
          <a:ext cx="2631602" cy="20697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Char char="•"/>
          </a:pPr>
          <a:r>
            <a:rPr lang="pt-PT" sz="1800" kern="1200" dirty="0"/>
            <a:t>Léxicos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lr>
              <a:srgbClr val="4472C4"/>
            </a:buClr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Char char="•"/>
          </a:pPr>
          <a:r>
            <a:rPr lang="pt-PT" sz="1800" kern="1200" dirty="0"/>
            <a:t>Machine </a:t>
          </a:r>
          <a:r>
            <a:rPr lang="pt-PT" sz="1800" kern="1200" dirty="0" err="1"/>
            <a:t>Learning</a:t>
          </a:r>
          <a:endParaRPr lang="pt-PT" sz="18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pt-PT" sz="2600" kern="1200" dirty="0"/>
        </a:p>
      </dsp:txBody>
      <dsp:txXfrm>
        <a:off x="6002753" y="2115849"/>
        <a:ext cx="2631602" cy="20697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3F931E-D7E3-42F0-BCA9-A691D9B8708D}">
      <dsp:nvSpPr>
        <dsp:cNvPr id="0" name=""/>
        <dsp:cNvSpPr/>
      </dsp:nvSpPr>
      <dsp:spPr>
        <a:xfrm>
          <a:off x="873115" y="1974401"/>
          <a:ext cx="481387" cy="134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40693" y="0"/>
              </a:lnTo>
              <a:lnTo>
                <a:pt x="240693" y="1342678"/>
              </a:lnTo>
              <a:lnTo>
                <a:pt x="481387" y="13426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1078150" y="2610081"/>
        <a:ext cx="71318" cy="71318"/>
      </dsp:txXfrm>
    </dsp:sp>
    <dsp:sp modelId="{06616B92-E318-4C6B-8F8C-351916D7089D}">
      <dsp:nvSpPr>
        <dsp:cNvPr id="0" name=""/>
        <dsp:cNvSpPr/>
      </dsp:nvSpPr>
      <dsp:spPr>
        <a:xfrm>
          <a:off x="873115" y="1928168"/>
          <a:ext cx="49026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6233"/>
              </a:moveTo>
              <a:lnTo>
                <a:pt x="245130" y="46233"/>
              </a:lnTo>
              <a:lnTo>
                <a:pt x="245130" y="45720"/>
              </a:lnTo>
              <a:lnTo>
                <a:pt x="490261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1105989" y="1961631"/>
        <a:ext cx="24513" cy="24513"/>
      </dsp:txXfrm>
    </dsp:sp>
    <dsp:sp modelId="{0326D561-6BBC-446A-A9FA-15563D3531C3}">
      <dsp:nvSpPr>
        <dsp:cNvPr id="0" name=""/>
        <dsp:cNvSpPr/>
      </dsp:nvSpPr>
      <dsp:spPr>
        <a:xfrm>
          <a:off x="873115" y="597035"/>
          <a:ext cx="481387" cy="1377366"/>
        </a:xfrm>
        <a:custGeom>
          <a:avLst/>
          <a:gdLst/>
          <a:ahLst/>
          <a:cxnLst/>
          <a:rect l="0" t="0" r="0" b="0"/>
          <a:pathLst>
            <a:path>
              <a:moveTo>
                <a:pt x="0" y="1377366"/>
              </a:moveTo>
              <a:lnTo>
                <a:pt x="240693" y="1377366"/>
              </a:lnTo>
              <a:lnTo>
                <a:pt x="240693" y="0"/>
              </a:lnTo>
              <a:lnTo>
                <a:pt x="48138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1077332" y="1249242"/>
        <a:ext cx="72953" cy="72953"/>
      </dsp:txXfrm>
    </dsp:sp>
    <dsp:sp modelId="{A0B6DD5E-4A11-40AE-B011-4FD8FF323513}">
      <dsp:nvSpPr>
        <dsp:cNvPr id="0" name=""/>
        <dsp:cNvSpPr/>
      </dsp:nvSpPr>
      <dsp:spPr>
        <a:xfrm rot="16200000">
          <a:off x="-1467267" y="1600727"/>
          <a:ext cx="3933416" cy="747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Problemas</a:t>
          </a:r>
        </a:p>
      </dsp:txBody>
      <dsp:txXfrm>
        <a:off x="-1467267" y="1600727"/>
        <a:ext cx="3933416" cy="747349"/>
      </dsp:txXfrm>
    </dsp:sp>
    <dsp:sp modelId="{8B82F7DD-24C0-4906-8BB8-15759ED42A5E}">
      <dsp:nvSpPr>
        <dsp:cNvPr id="0" name=""/>
        <dsp:cNvSpPr/>
      </dsp:nvSpPr>
      <dsp:spPr>
        <a:xfrm>
          <a:off x="1354502" y="30134"/>
          <a:ext cx="3970623" cy="1133803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>
              <a:solidFill>
                <a:schemeClr val="tx1"/>
              </a:solidFill>
            </a:rPr>
            <a:t>Pesquisas/métodos focam-se maioritariamente na língua inglesa</a:t>
          </a:r>
        </a:p>
      </dsp:txBody>
      <dsp:txXfrm>
        <a:off x="1354502" y="30134"/>
        <a:ext cx="3970623" cy="1133803"/>
      </dsp:txXfrm>
    </dsp:sp>
    <dsp:sp modelId="{30308505-FDF6-48CA-9A9F-8DE1C5A8C0AA}">
      <dsp:nvSpPr>
        <dsp:cNvPr id="0" name=""/>
        <dsp:cNvSpPr/>
      </dsp:nvSpPr>
      <dsp:spPr>
        <a:xfrm>
          <a:off x="1363376" y="1381102"/>
          <a:ext cx="3945203" cy="1185572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>
              <a:solidFill>
                <a:schemeClr val="tx1"/>
              </a:solidFill>
            </a:rPr>
            <a:t>Léxicos dependem dos idiomas</a:t>
          </a:r>
        </a:p>
      </dsp:txBody>
      <dsp:txXfrm>
        <a:off x="1363376" y="1381102"/>
        <a:ext cx="3945203" cy="1185572"/>
      </dsp:txXfrm>
    </dsp:sp>
    <dsp:sp modelId="{D354B206-D802-4C4D-919E-E8AD32BFF2FA}">
      <dsp:nvSpPr>
        <dsp:cNvPr id="0" name=""/>
        <dsp:cNvSpPr/>
      </dsp:nvSpPr>
      <dsp:spPr>
        <a:xfrm>
          <a:off x="1354502" y="2762390"/>
          <a:ext cx="3970623" cy="1109379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>
              <a:solidFill>
                <a:schemeClr val="tx1"/>
              </a:solidFill>
            </a:rPr>
            <a:t>Diferenças gramaticais e semânticas entre idiomas</a:t>
          </a:r>
        </a:p>
      </dsp:txBody>
      <dsp:txXfrm>
        <a:off x="1354502" y="2762390"/>
        <a:ext cx="3970623" cy="11093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A6C84-D44A-49A4-AF97-4A717636DB9A}">
      <dsp:nvSpPr>
        <dsp:cNvPr id="0" name=""/>
        <dsp:cNvSpPr/>
      </dsp:nvSpPr>
      <dsp:spPr>
        <a:xfrm>
          <a:off x="0" y="31535"/>
          <a:ext cx="3058156" cy="155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Resultados</a:t>
          </a:r>
        </a:p>
      </dsp:txBody>
      <dsp:txXfrm>
        <a:off x="0" y="31535"/>
        <a:ext cx="3058156" cy="1555200"/>
      </dsp:txXfrm>
    </dsp:sp>
    <dsp:sp modelId="{3A9FB447-16A3-4A28-8DE5-09F42C76609B}">
      <dsp:nvSpPr>
        <dsp:cNvPr id="0" name=""/>
        <dsp:cNvSpPr/>
      </dsp:nvSpPr>
      <dsp:spPr>
        <a:xfrm>
          <a:off x="0" y="1586735"/>
          <a:ext cx="3058156" cy="2371680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A análise de sentimento melhora significativamente quando esses recursos estão presentes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Positivos e pertinentes, mas ainda é necessário investir em novas pesquisas</a:t>
          </a:r>
        </a:p>
      </dsp:txBody>
      <dsp:txXfrm>
        <a:off x="0" y="1586735"/>
        <a:ext cx="3058156" cy="23716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A6C84-D44A-49A4-AF97-4A717636DB9A}">
      <dsp:nvSpPr>
        <dsp:cNvPr id="0" name=""/>
        <dsp:cNvSpPr/>
      </dsp:nvSpPr>
      <dsp:spPr>
        <a:xfrm>
          <a:off x="0" y="31535"/>
          <a:ext cx="3058156" cy="155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Propostas</a:t>
          </a:r>
        </a:p>
      </dsp:txBody>
      <dsp:txXfrm>
        <a:off x="0" y="31535"/>
        <a:ext cx="3058156" cy="1555200"/>
      </dsp:txXfrm>
    </dsp:sp>
    <dsp:sp modelId="{3A9FB447-16A3-4A28-8DE5-09F42C76609B}">
      <dsp:nvSpPr>
        <dsp:cNvPr id="0" name=""/>
        <dsp:cNvSpPr/>
      </dsp:nvSpPr>
      <dsp:spPr>
        <a:xfrm>
          <a:off x="0" y="1586735"/>
          <a:ext cx="3058156" cy="2371680"/>
        </a:xfrm>
        <a:prstGeom prst="rect">
          <a:avLst/>
        </a:prstGeom>
        <a:solidFill>
          <a:srgbClr val="D4D9EC"/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Aumentar recursos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endParaRPr lang="pt-P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4472C4"/>
            </a:buClr>
            <a:buFont typeface="Arial" panose="020B0604020202020204" pitchFamily="34" charset="0"/>
            <a:buChar char="•"/>
          </a:pPr>
          <a:r>
            <a:rPr lang="pt-PT" sz="1800" kern="1200" dirty="0"/>
            <a:t>Desenvolver novos métodos ou aperfeiçoar técnicas já existentes</a:t>
          </a:r>
        </a:p>
      </dsp:txBody>
      <dsp:txXfrm>
        <a:off x="0" y="1586735"/>
        <a:ext cx="3058156" cy="2371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A42B3-627C-4A92-AE5E-E104681B0535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F9B114-B55C-468D-AA27-2CA819EC73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3945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lnSpc>
                <a:spcPct val="107000"/>
              </a:lnSpc>
              <a:buFont typeface="+mj-lt"/>
              <a:buNone/>
            </a:pP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600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1286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94066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166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8263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598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F9B114-B55C-468D-AA27-2CA819EC735C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4435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29B30-86BE-419D-A508-1A9C7A36A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A8876A-B62D-4840-871A-A0A37535B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8A783-784D-4940-80CB-E3CE0D108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3F1A006-13BF-444B-AB38-4D3513D9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B34650C-0331-40EC-B3CE-7F771318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702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1C31C-EC90-4559-AABA-2B810F9B9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A0D3FE7-00AA-4CEA-9062-B67B42171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93F7C70-A63C-457E-B5B7-CC7F89492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9A472F3-7CBA-4281-944F-65EA2A1AC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5667965-2D5F-4255-A616-2F487E067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4228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712B02C-14ED-4923-ACB2-CCF8F4D49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99A8393C-901F-4A00-ABB1-BC101AF76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B1CA662-50A7-46B0-BF20-8C1B56AC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E5D0D33-7361-4F04-B770-099DE78D8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75DAF4E-7F74-4F24-A867-AFCC2F3D9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277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CDB510-78E6-4180-9A45-73FEEA4E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B51909F-3AAE-4B6C-A951-D64D75C4A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B69BD2D-65B1-4362-87F6-0DF2C4FBD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4C30C96-9B66-46D9-BB04-3D6D10EDF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CCF447E-B0E1-419F-8CF6-8C64F946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1136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2FD31E-A949-48EF-A5E7-DE2C1CFA0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1C3B839-6F63-4E4D-B624-CC90CE94E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6E33B18-C594-4073-AADD-331CB53E0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A19081A-C91B-4CFF-85F4-EA4B02A1F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A120C84-82E2-4C74-9072-1368524C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4253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0996E8-1263-43F6-B073-156908F46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A0501AE-F813-4C6F-A2C3-3BE6835F0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8A69BF1-0CE7-4590-BC9A-5EE3CE9B3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82FEDE0-419E-459F-854A-20C89671B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C063D89-14D9-403A-BAC6-029FF0A7B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0BB01F2-ACBA-46A3-85FD-83F182FF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3975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956F0-43F5-4CCC-BE00-703D21E2C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500395F-0519-445F-8935-5956A34C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99B0CEF-FBDA-4BFF-9339-DD57DDC18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96A489B0-C5EA-4890-A903-0E2993F98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F0E718F9-937A-4F42-B3B1-03132B9BEC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87862AFC-01DB-42E2-872A-FCBA0F0D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17E9D2A2-AF41-4987-9CC9-7CEAD242E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59F436B6-BB01-4D08-918D-B1A56E55C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2998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65496E-EC24-48B5-A13D-09162E97F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BC33E96-D5E6-4828-A9D7-C60A46605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D58FB88-CF1B-4095-A0A2-6A34DF678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F97FD92-AC42-46D4-AE7F-C286DEB8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230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1057FA58-4048-407F-8C59-F979215F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96127469-5E41-4143-9174-087859323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4B5F837-41A4-4253-8F3B-84B6FE2D4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918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4964F-E49F-411C-8435-3C3261A2B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B6E988-B30E-4A89-8B4B-4504A77F3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A1F4BA9-1CE2-41FB-95B6-17E4A4A49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62FEABD-C98E-45F3-8A4A-15F34BEEE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7513063-EB07-417A-BDC0-BB8688B80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ADF0BA0-F9CE-4272-8E83-B8BF6CCE2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513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4F458E-A47C-4F1A-83B5-ED451EDF5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76CE727-4087-41B9-AD7F-8C018408D1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4381EF23-E5CB-4EB7-BB6D-1F6E57ABC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94AE5ED-7568-4CB2-A5E6-6F87CA3D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DE4C38D-A057-4167-BDF0-6E305D8F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6BBA4B9-F83A-44D1-9D4B-99B4A2879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6531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F8E3A330-2769-47B6-8F52-4604957F0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4B5D832-109D-4E34-A42C-698F8CB89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E8C7C6C-5A50-465C-92CB-375C35906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22FD5-41BF-4AC3-9B45-C9EE195255B8}" type="datetimeFigureOut">
              <a:rPr lang="pt-PT" smtClean="0"/>
              <a:t>14/05/2021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435BD13-7D42-4297-B0B9-A197BFF24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C68900C-AD1A-46C7-9942-509D45789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03B26-5A26-40B2-8FB4-FC07A3B41EE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5223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audio" Target="../media/media2.m4a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2" Type="http://schemas.microsoft.com/office/2007/relationships/media" Target="../media/media2.m4a"/><Relationship Id="rId16" Type="http://schemas.openxmlformats.org/officeDocument/2006/relationships/image" Target="../media/image2.png"/><Relationship Id="rId1" Type="http://schemas.openxmlformats.org/officeDocument/2006/relationships/tags" Target="../tags/tag1.xm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notesSlide" Target="../notesSlides/notesSlide2.xml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6.png"/><Relationship Id="rId1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2.png"/><Relationship Id="rId3" Type="http://schemas.openxmlformats.org/officeDocument/2006/relationships/audio" Target="../media/media3.m4a"/><Relationship Id="rId7" Type="http://schemas.openxmlformats.org/officeDocument/2006/relationships/image" Target="../media/image4.JPG"/><Relationship Id="rId12" Type="http://schemas.microsoft.com/office/2007/relationships/diagramDrawing" Target="../diagrams/drawing1.xml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JPG"/><Relationship Id="rId11" Type="http://schemas.openxmlformats.org/officeDocument/2006/relationships/diagramColors" Target="../diagrams/colors1.xml"/><Relationship Id="rId5" Type="http://schemas.openxmlformats.org/officeDocument/2006/relationships/notesSlide" Target="../notesSlides/notesSlide3.xml"/><Relationship Id="rId10" Type="http://schemas.openxmlformats.org/officeDocument/2006/relationships/diagramQuickStyle" Target="../diagrams/quickStyle1.xml"/><Relationship Id="rId4" Type="http://schemas.openxmlformats.org/officeDocument/2006/relationships/slideLayout" Target="../slideLayouts/slideLayout1.xml"/><Relationship Id="rId9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2.png"/><Relationship Id="rId3" Type="http://schemas.openxmlformats.org/officeDocument/2006/relationships/audio" Target="../media/media4.m4a"/><Relationship Id="rId7" Type="http://schemas.openxmlformats.org/officeDocument/2006/relationships/image" Target="../media/image4.JPG"/><Relationship Id="rId12" Type="http://schemas.microsoft.com/office/2007/relationships/diagramDrawing" Target="../diagrams/drawing2.xml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11" Type="http://schemas.openxmlformats.org/officeDocument/2006/relationships/diagramColors" Target="../diagrams/colors2.xml"/><Relationship Id="rId5" Type="http://schemas.openxmlformats.org/officeDocument/2006/relationships/notesSlide" Target="../notesSlides/notesSlide4.xml"/><Relationship Id="rId10" Type="http://schemas.openxmlformats.org/officeDocument/2006/relationships/diagramQuickStyle" Target="../diagrams/quickStyle2.xml"/><Relationship Id="rId4" Type="http://schemas.openxmlformats.org/officeDocument/2006/relationships/slideLayout" Target="../slideLayouts/slide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18" Type="http://schemas.openxmlformats.org/officeDocument/2006/relationships/image" Target="../media/image2.png"/><Relationship Id="rId3" Type="http://schemas.microsoft.com/office/2007/relationships/media" Target="../media/media5.m4a"/><Relationship Id="rId7" Type="http://schemas.openxmlformats.org/officeDocument/2006/relationships/image" Target="../media/image4.JPG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audio" Target="NULL" TargetMode="External"/><Relationship Id="rId16" Type="http://schemas.openxmlformats.org/officeDocument/2006/relationships/diagramColors" Target="../diagrams/colors4.xml"/><Relationship Id="rId1" Type="http://schemas.openxmlformats.org/officeDocument/2006/relationships/tags" Target="../tags/tag4.xml"/><Relationship Id="rId6" Type="http://schemas.openxmlformats.org/officeDocument/2006/relationships/image" Target="../media/image3.JPG"/><Relationship Id="rId11" Type="http://schemas.openxmlformats.org/officeDocument/2006/relationships/diagramColors" Target="../diagrams/colors3.xml"/><Relationship Id="rId5" Type="http://schemas.openxmlformats.org/officeDocument/2006/relationships/notesSlide" Target="../notesSlides/notesSlide5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slideLayout" Target="../slideLayouts/slideLayout1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6.m4a"/><Relationship Id="rId7" Type="http://schemas.openxmlformats.org/officeDocument/2006/relationships/image" Target="../media/image4.JPG"/><Relationship Id="rId2" Type="http://schemas.openxmlformats.org/officeDocument/2006/relationships/audio" Target="NULL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3.JP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13.png"/><Relationship Id="rId4" Type="http://schemas.openxmlformats.org/officeDocument/2006/relationships/slideLayout" Target="../slideLayouts/slideLayout1.xml"/><Relationship Id="rId9" Type="http://schemas.openxmlformats.org/officeDocument/2006/relationships/hyperlink" Target="https://www.dssg.pt/a-pandemia-nos-nossos-sentimentos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7.m4a"/><Relationship Id="rId7" Type="http://schemas.openxmlformats.org/officeDocument/2006/relationships/image" Target="../media/image4.JPG"/><Relationship Id="rId2" Type="http://schemas.openxmlformats.org/officeDocument/2006/relationships/audio" Target="NULL" TargetMode="External"/><Relationship Id="rId1" Type="http://schemas.openxmlformats.org/officeDocument/2006/relationships/tags" Target="../tags/tag6.xml"/><Relationship Id="rId6" Type="http://schemas.openxmlformats.org/officeDocument/2006/relationships/image" Target="../media/image3.JP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BD8A33-C55F-43A8-B14A-940F9E576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8789" y="2353640"/>
            <a:ext cx="7234422" cy="2150719"/>
          </a:xfrm>
          <a:noFill/>
        </p:spPr>
        <p:txBody>
          <a:bodyPr anchor="ctr">
            <a:normAutofit/>
          </a:bodyPr>
          <a:lstStyle/>
          <a:p>
            <a:r>
              <a:rPr lang="pt-PT" sz="4000" b="1" dirty="0">
                <a:solidFill>
                  <a:schemeClr val="accent1"/>
                </a:solidFill>
                <a:latin typeface="+mn-lt"/>
              </a:rPr>
              <a:t>Importância dos Idiomas </a:t>
            </a:r>
            <a:br>
              <a:rPr lang="pt-PT" sz="4000" b="1" dirty="0">
                <a:solidFill>
                  <a:schemeClr val="accent1"/>
                </a:solidFill>
                <a:latin typeface="+mn-lt"/>
              </a:rPr>
            </a:br>
            <a:r>
              <a:rPr lang="pt-PT" sz="4000" b="1" dirty="0">
                <a:solidFill>
                  <a:schemeClr val="accent1"/>
                </a:solidFill>
                <a:latin typeface="+mn-lt"/>
              </a:rPr>
              <a:t>na Análise de Sentimento </a:t>
            </a:r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71C695C7-25D5-430E-B598-BE15C6E85676}"/>
              </a:ext>
            </a:extLst>
          </p:cNvPr>
          <p:cNvSpPr/>
          <p:nvPr/>
        </p:nvSpPr>
        <p:spPr>
          <a:xfrm rot="18884128">
            <a:off x="261499" y="4716641"/>
            <a:ext cx="926113" cy="347446"/>
          </a:xfrm>
          <a:prstGeom prst="roundRect">
            <a:avLst>
              <a:gd name="adj" fmla="val 0"/>
            </a:avLst>
          </a:prstGeom>
          <a:solidFill>
            <a:srgbClr val="B5C3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8" name="Picture 4" descr="Mentoria FCUP">
            <a:extLst>
              <a:ext uri="{FF2B5EF4-FFF2-40B4-BE49-F238E27FC236}">
                <a16:creationId xmlns:a16="http://schemas.microsoft.com/office/drawing/2014/main" id="{DA72B400-52FA-4D8C-A57A-A15EB56BF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2574" y="77686"/>
            <a:ext cx="1982792" cy="80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E222CEE0-A77E-47F0-A48F-DF8013EBF24B}"/>
              </a:ext>
            </a:extLst>
          </p:cNvPr>
          <p:cNvSpPr/>
          <p:nvPr/>
        </p:nvSpPr>
        <p:spPr>
          <a:xfrm rot="2709410">
            <a:off x="1471377" y="5722233"/>
            <a:ext cx="1132031" cy="762833"/>
          </a:xfrm>
          <a:prstGeom prst="roundRect">
            <a:avLst>
              <a:gd name="adj" fmla="val 0"/>
            </a:avLst>
          </a:prstGeom>
          <a:solidFill>
            <a:srgbClr val="B5C3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4728688-CCE5-4726-87B4-25227C813E5C}"/>
              </a:ext>
            </a:extLst>
          </p:cNvPr>
          <p:cNvSpPr txBox="1"/>
          <p:nvPr/>
        </p:nvSpPr>
        <p:spPr>
          <a:xfrm>
            <a:off x="-440811" y="5628726"/>
            <a:ext cx="32293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Comunicação Técnica 2020/2021</a:t>
            </a:r>
          </a:p>
          <a:p>
            <a:pPr algn="ctr"/>
            <a:r>
              <a:rPr lang="pt-PT" dirty="0"/>
              <a:t>Daniela Santos Tomás</a:t>
            </a:r>
          </a:p>
          <a:p>
            <a:pPr algn="ctr"/>
            <a:r>
              <a:rPr lang="pt-PT" dirty="0"/>
              <a:t>Nº202004946</a:t>
            </a: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7E9B27B8-6C7E-4D40-95CB-6104A9C795DC}"/>
              </a:ext>
            </a:extLst>
          </p:cNvPr>
          <p:cNvSpPr/>
          <p:nvPr/>
        </p:nvSpPr>
        <p:spPr>
          <a:xfrm rot="8083291">
            <a:off x="593018" y="4935541"/>
            <a:ext cx="902912" cy="563287"/>
          </a:xfrm>
          <a:prstGeom prst="roundRect">
            <a:avLst>
              <a:gd name="adj" fmla="val 0"/>
            </a:avLst>
          </a:prstGeom>
          <a:solidFill>
            <a:srgbClr val="92AA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AB79FDAA-32C5-4F6F-ABEE-67F4C2F80EF8}"/>
              </a:ext>
            </a:extLst>
          </p:cNvPr>
          <p:cNvSpPr/>
          <p:nvPr/>
        </p:nvSpPr>
        <p:spPr>
          <a:xfrm rot="2727331">
            <a:off x="1913317" y="5444023"/>
            <a:ext cx="1097849" cy="445368"/>
          </a:xfrm>
          <a:prstGeom prst="roundRect">
            <a:avLst>
              <a:gd name="adj" fmla="val 0"/>
            </a:avLst>
          </a:prstGeom>
          <a:solidFill>
            <a:srgbClr val="E7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9145D8CD-4C14-47FA-A90C-D6CA280DF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54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11"/>
    </mc:Choice>
    <mc:Fallback xmlns="">
      <p:transition spd="slow" advTm="15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3136685" y="737013"/>
            <a:ext cx="59186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3200" b="1" dirty="0">
                <a:solidFill>
                  <a:schemeClr val="accent1"/>
                </a:solidFill>
              </a:rPr>
              <a:t>O que é a Análise de Sentimento? </a:t>
            </a:r>
            <a:endParaRPr lang="pt-PT" sz="3200" b="1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9A1DA27E-E953-4D23-B37D-941033A6E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74" y="1362639"/>
            <a:ext cx="2398264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077B8EE-357A-4E39-9DFE-BA49F254D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259" y="1890060"/>
            <a:ext cx="2398264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1B0E3551-72A3-4DDA-AD6E-642C61CEA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97" y="2477767"/>
            <a:ext cx="2398264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813CD304-9A6C-4C72-AD9C-A6C1B2469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58" y="3249391"/>
            <a:ext cx="2398267" cy="127407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E8F69C9-0580-435A-BC09-B1173D166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503" y="3072689"/>
            <a:ext cx="2398264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E1679E8A-2504-490B-91BF-ADB9D7F2A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00" y="4188636"/>
            <a:ext cx="2145815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D2D2D58A-4951-4BDC-AFAC-8F02A39FCDAA}"/>
              </a:ext>
            </a:extLst>
          </p:cNvPr>
          <p:cNvSpPr/>
          <p:nvPr/>
        </p:nvSpPr>
        <p:spPr>
          <a:xfrm>
            <a:off x="4896867" y="3015138"/>
            <a:ext cx="2398264" cy="641659"/>
          </a:xfrm>
          <a:prstGeom prst="rightArrow">
            <a:avLst>
              <a:gd name="adj1" fmla="val 50000"/>
              <a:gd name="adj2" fmla="val 79658"/>
            </a:avLst>
          </a:prstGeom>
          <a:solidFill>
            <a:srgbClr val="93AAD4"/>
          </a:solidFill>
          <a:ln>
            <a:solidFill>
              <a:srgbClr val="93AAD4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graphicFrame>
        <p:nvGraphicFramePr>
          <p:cNvPr id="15" name="Gráfico 14">
            <a:extLst>
              <a:ext uri="{FF2B5EF4-FFF2-40B4-BE49-F238E27FC236}">
                <a16:creationId xmlns:a16="http://schemas.microsoft.com/office/drawing/2014/main" id="{37E07FD4-1216-4382-BB49-7E0E37244D91}"/>
              </a:ext>
            </a:extLst>
          </p:cNvPr>
          <p:cNvGraphicFramePr/>
          <p:nvPr/>
        </p:nvGraphicFramePr>
        <p:xfrm>
          <a:off x="6696075" y="1832706"/>
          <a:ext cx="5406580" cy="3476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pic>
        <p:nvPicPr>
          <p:cNvPr id="48" name="Picture 2">
            <a:extLst>
              <a:ext uri="{FF2B5EF4-FFF2-40B4-BE49-F238E27FC236}">
                <a16:creationId xmlns:a16="http://schemas.microsoft.com/office/drawing/2014/main" id="{EF5496FA-2C70-4DDE-A051-07A5F6690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76" y="4135238"/>
            <a:ext cx="2398264" cy="127407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3CE4203-D5E0-471D-911C-3C4E55719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587" y="3809880"/>
            <a:ext cx="3729371" cy="198122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tângulo 44">
            <a:extLst>
              <a:ext uri="{FF2B5EF4-FFF2-40B4-BE49-F238E27FC236}">
                <a16:creationId xmlns:a16="http://schemas.microsoft.com/office/drawing/2014/main" id="{0B71076A-439C-491A-A5F8-649D3AB863CA}"/>
              </a:ext>
            </a:extLst>
          </p:cNvPr>
          <p:cNvSpPr/>
          <p:nvPr/>
        </p:nvSpPr>
        <p:spPr>
          <a:xfrm>
            <a:off x="3011337" y="4339987"/>
            <a:ext cx="739347" cy="336601"/>
          </a:xfrm>
          <a:prstGeom prst="rect">
            <a:avLst/>
          </a:prstGeom>
          <a:noFill/>
          <a:ln w="28575">
            <a:solidFill>
              <a:srgbClr val="F1D7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B276826F-2E10-4AFB-8221-FA05981EDA61}"/>
              </a:ext>
            </a:extLst>
          </p:cNvPr>
          <p:cNvSpPr/>
          <p:nvPr/>
        </p:nvSpPr>
        <p:spPr>
          <a:xfrm>
            <a:off x="1647393" y="4336045"/>
            <a:ext cx="1067691" cy="336601"/>
          </a:xfrm>
          <a:prstGeom prst="rect">
            <a:avLst/>
          </a:prstGeom>
          <a:noFill/>
          <a:ln w="28575">
            <a:solidFill>
              <a:srgbClr val="F1D7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cxnSp>
        <p:nvCxnSpPr>
          <p:cNvPr id="50" name="Conexão reta 49">
            <a:extLst>
              <a:ext uri="{FF2B5EF4-FFF2-40B4-BE49-F238E27FC236}">
                <a16:creationId xmlns:a16="http://schemas.microsoft.com/office/drawing/2014/main" id="{AE79299A-4EAB-4850-9DED-AF311DC80E52}"/>
              </a:ext>
            </a:extLst>
          </p:cNvPr>
          <p:cNvCxnSpPr>
            <a:cxnSpLocks/>
          </p:cNvCxnSpPr>
          <p:nvPr/>
        </p:nvCxnSpPr>
        <p:spPr>
          <a:xfrm>
            <a:off x="1632010" y="4266260"/>
            <a:ext cx="0" cy="4789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2">
            <a:extLst>
              <a:ext uri="{FF2B5EF4-FFF2-40B4-BE49-F238E27FC236}">
                <a16:creationId xmlns:a16="http://schemas.microsoft.com/office/drawing/2014/main" id="{76C6F779-BAD4-46D7-845B-AC437F44E1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0" t="18063" r="22265" b="57765"/>
          <a:stretch/>
        </p:blipFill>
        <p:spPr bwMode="auto">
          <a:xfrm>
            <a:off x="2765390" y="4373271"/>
            <a:ext cx="216025" cy="315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>
            <a:extLst>
              <a:ext uri="{FF2B5EF4-FFF2-40B4-BE49-F238E27FC236}">
                <a16:creationId xmlns:a16="http://schemas.microsoft.com/office/drawing/2014/main" id="{DCDAB12B-1621-4DAB-8308-4E3416A152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0" t="18063" r="22265" b="57765"/>
          <a:stretch/>
        </p:blipFill>
        <p:spPr bwMode="auto">
          <a:xfrm>
            <a:off x="1431553" y="4355515"/>
            <a:ext cx="180512" cy="315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Conexão reta 35">
            <a:extLst>
              <a:ext uri="{FF2B5EF4-FFF2-40B4-BE49-F238E27FC236}">
                <a16:creationId xmlns:a16="http://schemas.microsoft.com/office/drawing/2014/main" id="{D1D02151-23A8-4FE8-81C6-8220B6EA4650}"/>
              </a:ext>
            </a:extLst>
          </p:cNvPr>
          <p:cNvCxnSpPr>
            <a:cxnSpLocks/>
          </p:cNvCxnSpPr>
          <p:nvPr/>
        </p:nvCxnSpPr>
        <p:spPr>
          <a:xfrm>
            <a:off x="2990293" y="4266260"/>
            <a:ext cx="0" cy="4789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xão reta 48">
            <a:extLst>
              <a:ext uri="{FF2B5EF4-FFF2-40B4-BE49-F238E27FC236}">
                <a16:creationId xmlns:a16="http://schemas.microsoft.com/office/drawing/2014/main" id="{DFE2D7E2-260F-442E-83B8-D3E680114C5A}"/>
              </a:ext>
            </a:extLst>
          </p:cNvPr>
          <p:cNvCxnSpPr>
            <a:cxnSpLocks/>
          </p:cNvCxnSpPr>
          <p:nvPr/>
        </p:nvCxnSpPr>
        <p:spPr>
          <a:xfrm>
            <a:off x="2741719" y="4266260"/>
            <a:ext cx="0" cy="4789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B06C3931-42B7-4D51-8F78-56F5E05432D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94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02"/>
    </mc:Choice>
    <mc:Fallback>
      <p:transition spd="slow" advTm="66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  <p:bldGraphic spid="15" grpId="0">
        <p:bldAsOne/>
      </p:bldGraphic>
      <p:bldP spid="45" grpId="0" animBg="1"/>
      <p:bldP spid="45" grpId="1" animBg="1"/>
      <p:bldP spid="51" grpId="0" animBg="1"/>
      <p:bldP spid="51" grpId="1" animBg="1"/>
    </p:bldLst>
  </p:timing>
  <p:extLst>
    <p:ext uri="{3A86A75C-4F4B-4683-9AE1-C65F6400EC91}">
      <p14:laserTraceLst xmlns:p14="http://schemas.microsoft.com/office/powerpoint/2010/main">
        <p14:tracePtLst>
          <p14:tracePt t="6720" x="5837238" y="5091113"/>
          <p14:tracePt t="6723" x="5837238" y="5073650"/>
          <p14:tracePt t="6733" x="5837238" y="5056188"/>
          <p14:tracePt t="6740" x="5837238" y="5030788"/>
          <p14:tracePt t="6749" x="5837238" y="4997450"/>
          <p14:tracePt t="6753" x="5837238" y="4979988"/>
          <p14:tracePt t="6763" x="5837238" y="4962525"/>
          <p14:tracePt t="6770" x="5837238" y="4937125"/>
          <p14:tracePt t="6780" x="5837238" y="4929188"/>
          <p14:tracePt t="6783" x="5837238" y="4903788"/>
          <p14:tracePt t="6796" x="5837238" y="4878388"/>
          <p14:tracePt t="6800" x="5837238" y="4860925"/>
          <p14:tracePt t="6810" x="5827713" y="4835525"/>
          <p14:tracePt t="6816" x="5827713" y="4810125"/>
          <p14:tracePt t="6826" x="5827713" y="4792663"/>
          <p14:tracePt t="6830" x="5827713" y="4767263"/>
          <p14:tracePt t="6840" x="5827713" y="4749800"/>
          <p14:tracePt t="6846" x="5827713" y="4741863"/>
          <p14:tracePt t="6856" x="5819775" y="4724400"/>
          <p14:tracePt t="6860" x="5819775" y="4708525"/>
          <p14:tracePt t="6870" x="5811838" y="4699000"/>
          <p14:tracePt t="6876" x="5802313" y="4673600"/>
          <p14:tracePt t="6886" x="5794375" y="4648200"/>
          <p14:tracePt t="6891" x="5786438" y="4605338"/>
          <p14:tracePt t="6901" x="5761038" y="4546600"/>
          <p14:tracePt t="6908" x="5743575" y="4486275"/>
          <p14:tracePt t="6916" x="5692775" y="4316413"/>
          <p14:tracePt t="6926" x="5649913" y="4224338"/>
          <p14:tracePt t="6933" x="5599113" y="4121150"/>
          <p14:tracePt t="6941" x="5530850" y="4019550"/>
          <p14:tracePt t="6946" x="5446713" y="3908425"/>
          <p14:tracePt t="6956" x="5360988" y="3790950"/>
          <p14:tracePt t="6963" x="5249863" y="3662363"/>
          <p14:tracePt t="6971" x="5122863" y="3509963"/>
          <p14:tracePt t="6982" x="5003800" y="3382963"/>
          <p14:tracePt t="6986" x="4894263" y="3246438"/>
          <p14:tracePt t="6999" x="4791075" y="3144838"/>
          <p14:tracePt t="7001" x="4714875" y="3033713"/>
          <p14:tracePt t="7013" x="4638675" y="2940050"/>
          <p14:tracePt t="7017" x="4587875" y="2863850"/>
          <p14:tracePt t="7029" x="4519613" y="2787650"/>
          <p14:tracePt t="7034" x="4476750" y="2736850"/>
          <p14:tracePt t="7041" x="4451350" y="2686050"/>
          <p14:tracePt t="7047" x="4410075" y="2633663"/>
          <p14:tracePt t="7058" x="4367213" y="2582863"/>
          <p14:tracePt t="7063" x="4332288" y="2549525"/>
          <p14:tracePt t="7071" x="4291013" y="2498725"/>
          <p14:tracePt t="7079" x="4230688" y="2430463"/>
          <p14:tracePt t="7088" x="4154488" y="2354263"/>
          <p14:tracePt t="7091" x="4060825" y="2268538"/>
          <p14:tracePt t="7101" x="3916363" y="2166938"/>
          <p14:tracePt t="7108" x="3746500" y="2047875"/>
          <p14:tracePt t="7118" x="3602038" y="1954213"/>
          <p14:tracePt t="7121" x="3482975" y="1895475"/>
          <p14:tracePt t="7133" x="3406775" y="1852613"/>
          <p14:tracePt t="7138" x="3348038" y="1827213"/>
          <p14:tracePt t="7173" x="3338513" y="1827213"/>
          <p14:tracePt t="7184" x="3313113" y="1844675"/>
          <p14:tracePt t="7187" x="3305175" y="1870075"/>
          <p14:tracePt t="7198" x="3279775" y="1885950"/>
          <p14:tracePt t="7208" x="3236913" y="1920875"/>
          <p14:tracePt t="7213" x="3186113" y="1946275"/>
          <p14:tracePt t="7223" x="3135313" y="1989138"/>
          <p14:tracePt t="7229" x="3074988" y="2030413"/>
          <p14:tracePt t="7238" x="3008313" y="2073275"/>
          <p14:tracePt t="7243" x="2930525" y="2116138"/>
          <p14:tracePt t="7253" x="2846388" y="2149475"/>
          <p14:tracePt t="7260" x="2770188" y="2174875"/>
          <p14:tracePt t="7270" x="2693988" y="2209800"/>
          <p14:tracePt t="7274" x="2616200" y="2227263"/>
          <p14:tracePt t="7283" x="2540000" y="2260600"/>
          <p14:tracePt t="7290" x="2481263" y="2293938"/>
          <p14:tracePt t="7300" x="2420938" y="2319338"/>
          <p14:tracePt t="7303" x="2336800" y="2379663"/>
          <p14:tracePt t="7313" x="2276475" y="2455863"/>
          <p14:tracePt t="7320" x="2200275" y="2549525"/>
          <p14:tracePt t="7330" x="1997075" y="2744788"/>
          <p14:tracePt t="7340" x="1903413" y="2830513"/>
          <p14:tracePt t="7346" x="1817688" y="2922588"/>
          <p14:tracePt t="7356" x="1724025" y="3016250"/>
          <p14:tracePt t="7360" x="1639888" y="3101975"/>
          <p14:tracePt t="7370" x="1554163" y="3186113"/>
          <p14:tracePt t="7376" x="1452563" y="3297238"/>
          <p14:tracePt t="7386" x="1358900" y="3390900"/>
          <p14:tracePt t="7390" x="1282700" y="3492500"/>
          <p14:tracePt t="7400" x="1198563" y="3611563"/>
          <p14:tracePt t="7406" x="1112838" y="3705225"/>
          <p14:tracePt t="7416" x="1054100" y="3824288"/>
          <p14:tracePt t="7420" x="993775" y="3925888"/>
          <p14:tracePt t="7430" x="960438" y="4044950"/>
          <p14:tracePt t="7436" x="942975" y="4164013"/>
          <p14:tracePt t="7446" x="917575" y="4275138"/>
          <p14:tracePt t="7451" x="909638" y="4376738"/>
          <p14:tracePt t="7460" x="892175" y="4478338"/>
          <p14:tracePt t="7466" x="884238" y="4579938"/>
          <p14:tracePt t="7476" x="884238" y="4665663"/>
          <p14:tracePt t="7480" x="874713" y="4749800"/>
          <p14:tracePt t="7491" x="874713" y="4835525"/>
          <p14:tracePt t="7496" x="884238" y="4919663"/>
          <p14:tracePt t="7506" x="909638" y="5005388"/>
          <p14:tracePt t="7513" x="942975" y="5099050"/>
          <p14:tracePt t="7521" x="985838" y="5175250"/>
          <p14:tracePt t="7532" x="1044575" y="5251450"/>
          <p14:tracePt t="7536" x="1104900" y="5319713"/>
          <p14:tracePt t="7541" x="1173163" y="5370513"/>
          <p14:tracePt t="7551" x="1223963" y="5430838"/>
          <p14:tracePt t="7563" x="1290638" y="5472113"/>
          <p14:tracePt t="7566" x="1350963" y="5514975"/>
          <p14:tracePt t="7576" x="1419225" y="5540375"/>
          <p14:tracePt t="7583" x="1487488" y="5575300"/>
          <p14:tracePt t="7591" x="1563688" y="5608638"/>
          <p14:tracePt t="7599" x="1657350" y="5651500"/>
          <p14:tracePt t="7608" x="1776413" y="5684838"/>
          <p14:tracePt t="7613" x="1903413" y="5719763"/>
          <p14:tracePt t="7621" x="2047875" y="5761038"/>
          <p14:tracePt t="7629" x="2208213" y="5795963"/>
          <p14:tracePt t="7638" x="2352675" y="5821363"/>
          <p14:tracePt t="7641" x="2514600" y="5846763"/>
          <p14:tracePt t="7651" x="2668588" y="5854700"/>
          <p14:tracePt t="7658" x="2820988" y="5872163"/>
          <p14:tracePt t="7667" x="2965450" y="5872163"/>
          <p14:tracePt t="7671" x="3117850" y="5872163"/>
          <p14:tracePt t="7683" x="3270250" y="5872163"/>
          <p14:tracePt t="7688" x="3424238" y="5872163"/>
          <p14:tracePt t="7697" x="3576638" y="5864225"/>
          <p14:tracePt t="7701" x="3721100" y="5854700"/>
          <p14:tracePt t="7713" x="3840163" y="5829300"/>
          <p14:tracePt t="7717" x="3967163" y="5795963"/>
          <p14:tracePt t="7730" x="4070350" y="5761038"/>
          <p14:tracePt t="7733" x="4129088" y="5745163"/>
          <p14:tracePt t="7744" x="4179888" y="5727700"/>
          <p14:tracePt t="7748" x="4205288" y="5694363"/>
          <p14:tracePt t="7758" x="4240213" y="5659438"/>
          <p14:tracePt t="7763" x="4306888" y="5616575"/>
          <p14:tracePt t="7773" x="4384675" y="5565775"/>
          <p14:tracePt t="7779" x="4468813" y="5532438"/>
          <p14:tracePt t="7788" x="4562475" y="5489575"/>
          <p14:tracePt t="7794" x="4638675" y="5446713"/>
          <p14:tracePt t="7803" x="4732338" y="5413375"/>
          <p14:tracePt t="7808" x="4808538" y="5353050"/>
          <p14:tracePt t="7817" x="4884738" y="5302250"/>
          <p14:tracePt t="7823" x="4962525" y="5243513"/>
          <p14:tracePt t="7833" x="5029200" y="5167313"/>
          <p14:tracePt t="7840" x="5072063" y="5091113"/>
          <p14:tracePt t="7849" x="5106988" y="4987925"/>
          <p14:tracePt t="7853" x="5140325" y="4886325"/>
          <p14:tracePt t="7863" x="5165725" y="4784725"/>
          <p14:tracePt t="7870" x="5191125" y="4665663"/>
          <p14:tracePt t="7880" x="5199063" y="4529138"/>
          <p14:tracePt t="7883" x="5199063" y="4376738"/>
          <p14:tracePt t="7893" x="5199063" y="4214813"/>
          <p14:tracePt t="7899" x="5199063" y="4105275"/>
          <p14:tracePt t="7903" x="5199063" y="3968750"/>
          <p14:tracePt t="7910" x="5183188" y="3824288"/>
          <p14:tracePt t="7920" x="5165725" y="3679825"/>
          <p14:tracePt t="7926" x="5140325" y="3560763"/>
          <p14:tracePt t="7936" x="5132388" y="3467100"/>
          <p14:tracePt t="7940" x="5114925" y="3390900"/>
          <p14:tracePt t="7951" x="5114925" y="3330575"/>
          <p14:tracePt t="7956" x="5106988" y="3289300"/>
          <p14:tracePt t="7966" x="5106988" y="3246438"/>
          <p14:tracePt t="7971" x="5097463" y="3195638"/>
          <p14:tracePt t="7982" x="5089525" y="3160713"/>
          <p14:tracePt t="7985" x="5089525" y="3119438"/>
          <p14:tracePt t="7996" x="5072063" y="3076575"/>
          <p14:tracePt t="8001" x="5072063" y="3041650"/>
          <p14:tracePt t="8013" x="5064125" y="3016250"/>
          <p14:tracePt t="8015" x="5054600" y="2982913"/>
          <p14:tracePt t="8021" x="5021263" y="2922588"/>
          <p14:tracePt t="8032" x="4987925" y="2871788"/>
          <p14:tracePt t="8036" x="4945063" y="2805113"/>
          <p14:tracePt t="8046" x="4884738" y="2727325"/>
          <p14:tracePt t="8056" x="4833938" y="2668588"/>
          <p14:tracePt t="8063" x="4749800" y="2574925"/>
          <p14:tracePt t="8067" x="4689475" y="2489200"/>
          <p14:tracePt t="8079" x="4656138" y="2455863"/>
          <p14:tracePt t="8088" x="4613275" y="2413000"/>
          <p14:tracePt t="8101" x="4605338" y="2405063"/>
          <p14:tracePt t="10683" x="4613275" y="2413000"/>
          <p14:tracePt t="10694" x="4613275" y="2430463"/>
          <p14:tracePt t="10700" x="4630738" y="2447925"/>
          <p14:tracePt t="10704" x="4646613" y="2455863"/>
          <p14:tracePt t="10715" x="4656138" y="2463800"/>
          <p14:tracePt t="10730" x="4664075" y="2463800"/>
          <p14:tracePt t="10746" x="4673600" y="2463800"/>
          <p14:tracePt t="10779" x="4681538" y="2463800"/>
          <p14:tracePt t="10826" x="4689475" y="2463800"/>
          <p14:tracePt t="10836" x="4699000" y="2463800"/>
          <p14:tracePt t="10841" x="4714875" y="2463800"/>
          <p14:tracePt t="10851" x="4732338" y="2463800"/>
          <p14:tracePt t="10856" x="4740275" y="2463800"/>
          <p14:tracePt t="10866" x="4757738" y="2463800"/>
          <p14:tracePt t="10871" x="4765675" y="2463800"/>
          <p14:tracePt t="10881" x="4775200" y="2463800"/>
          <p14:tracePt t="10885" x="4791075" y="2463800"/>
          <p14:tracePt t="10901" x="4808538" y="2463800"/>
          <p14:tracePt t="10913" x="4833938" y="2463800"/>
          <p14:tracePt t="10916" x="4843463" y="2463800"/>
          <p14:tracePt t="10926" x="4876800" y="2463800"/>
          <p14:tracePt t="10936" x="4902200" y="2463800"/>
          <p14:tracePt t="10941" x="4919663" y="2473325"/>
          <p14:tracePt t="10951" x="4945063" y="2473325"/>
          <p14:tracePt t="10958" x="4970463" y="2473325"/>
          <p14:tracePt t="10968" x="4978400" y="2473325"/>
          <p14:tracePt t="10971" x="4995863" y="2473325"/>
          <p14:tracePt t="10982" x="5013325" y="2473325"/>
          <p14:tracePt t="10997" x="5029200" y="2473325"/>
          <p14:tracePt t="11006" x="5046663" y="2481263"/>
          <p14:tracePt t="11016" x="5080000" y="2489200"/>
          <p14:tracePt t="11026" x="5089525" y="2498725"/>
          <p14:tracePt t="11032" x="5114925" y="2506663"/>
          <p14:tracePt t="11041" x="5140325" y="2516188"/>
          <p14:tracePt t="11046" x="5148263" y="2516188"/>
          <p14:tracePt t="11058" x="5157788" y="2516188"/>
          <p14:tracePt t="11064" x="5173663" y="2516188"/>
          <p14:tracePt t="11188" x="5183188" y="2516188"/>
          <p14:tracePt t="11194" x="5191125" y="2516188"/>
          <p14:tracePt t="11376" x="5199063" y="2516188"/>
          <p14:tracePt t="11386" x="5216525" y="2516188"/>
          <p14:tracePt t="11406" x="5224463" y="2516188"/>
          <p14:tracePt t="11430" x="5233988" y="2516188"/>
          <p14:tracePt t="11436" x="5233988" y="2506663"/>
          <p14:tracePt t="11450" x="5241925" y="2506663"/>
          <p14:tracePt t="11476" x="5249863" y="2506663"/>
          <p14:tracePt t="14355" x="5259388" y="2506663"/>
          <p14:tracePt t="14365" x="5276850" y="2516188"/>
          <p14:tracePt t="15950" x="5276850" y="2524125"/>
          <p14:tracePt t="15954" x="5276850" y="2532063"/>
          <p14:tracePt t="15959" x="5259388" y="2549525"/>
          <p14:tracePt t="15964" x="5233988" y="2574925"/>
          <p14:tracePt t="15973" x="5208588" y="2625725"/>
          <p14:tracePt t="15984" x="5165725" y="2676525"/>
          <p14:tracePt t="15989" x="5106988" y="2744788"/>
          <p14:tracePt t="16000" x="5054600" y="2805113"/>
          <p14:tracePt t="16006" x="5013325" y="2871788"/>
          <p14:tracePt t="16015" x="4970463" y="2949575"/>
          <p14:tracePt t="16020" x="4935538" y="3025775"/>
          <p14:tracePt t="16030" x="4902200" y="3084513"/>
          <p14:tracePt t="16035" x="4884738" y="3160713"/>
          <p14:tracePt t="16046" x="4851400" y="3238500"/>
          <p14:tracePt t="16050" x="4818063" y="3322638"/>
          <p14:tracePt t="16060" x="4783138" y="3416300"/>
          <p14:tracePt t="16066" x="4765675" y="3492500"/>
          <p14:tracePt t="16076" x="4732338" y="3594100"/>
          <p14:tracePt t="16080" x="4706938" y="3697288"/>
          <p14:tracePt t="16090" x="4681538" y="3798888"/>
          <p14:tracePt t="16097" x="4664075" y="3900488"/>
          <p14:tracePt t="16106" x="4646613" y="4011613"/>
          <p14:tracePt t="16113" x="4638675" y="4113213"/>
          <p14:tracePt t="16121" x="4630738" y="4224338"/>
          <p14:tracePt t="16126" x="4630738" y="4341813"/>
          <p14:tracePt t="16135" x="4613275" y="4435475"/>
          <p14:tracePt t="16140" x="4613275" y="4521200"/>
          <p14:tracePt t="16151" x="4613275" y="4597400"/>
          <p14:tracePt t="16156" x="4613275" y="4657725"/>
          <p14:tracePt t="16166" x="4613275" y="4683125"/>
          <p14:tracePt t="16171" x="4613275" y="4699000"/>
          <p14:tracePt t="16196" x="4613275" y="4716463"/>
          <p14:tracePt t="16272" x="4613275" y="4724400"/>
          <p14:tracePt t="16278" x="4613275" y="4741863"/>
          <p14:tracePt t="16288" x="4613275" y="4767263"/>
          <p14:tracePt t="16292" x="4613275" y="4784725"/>
          <p14:tracePt t="16302" x="4605338" y="4802188"/>
          <p14:tracePt t="16308" x="4595813" y="4818063"/>
          <p14:tracePt t="16318" x="4587875" y="4835525"/>
          <p14:tracePt t="16321" x="4587875" y="4843463"/>
          <p14:tracePt t="16332" x="4579938" y="4843463"/>
          <p14:tracePt t="16338" x="4570413" y="4860925"/>
          <p14:tracePt t="16347" x="4570413" y="4868863"/>
          <p14:tracePt t="16368" x="4562475" y="4868863"/>
          <p14:tracePt t="16378" x="4562475" y="4878388"/>
          <p14:tracePt t="16384" x="4554538" y="4878388"/>
          <p14:tracePt t="16394" x="4545013" y="4886325"/>
          <p14:tracePt t="16398" x="4537075" y="4886325"/>
          <p14:tracePt t="16408" x="4519613" y="4894263"/>
          <p14:tracePt t="16414" x="4503738" y="4894263"/>
          <p14:tracePt t="16424" x="4468813" y="4894263"/>
          <p14:tracePt t="16428" x="4435475" y="4903788"/>
          <p14:tracePt t="16438" x="4392613" y="4919663"/>
          <p14:tracePt t="16443" x="4341813" y="4937125"/>
          <p14:tracePt t="16454" x="4281488" y="4946650"/>
          <p14:tracePt t="16458" x="4214813" y="4954588"/>
          <p14:tracePt t="16470" x="4154488" y="4954588"/>
          <p14:tracePt t="16473" x="4095750" y="4954588"/>
          <p14:tracePt t="16484" x="4035425" y="4954588"/>
          <p14:tracePt t="16488" x="4002088" y="4954588"/>
          <p14:tracePt t="16500" x="3984625" y="4954588"/>
          <p14:tracePt t="16510" x="3951288" y="4946650"/>
          <p14:tracePt t="16514" x="3925888" y="4937125"/>
          <p14:tracePt t="16520" x="3883025" y="4929188"/>
          <p14:tracePt t="16530" x="3848100" y="4929188"/>
          <p14:tracePt t="16540" x="3806825" y="4919663"/>
          <p14:tracePt t="16543" x="3763963" y="4911725"/>
          <p14:tracePt t="16554" x="3713163" y="4903788"/>
          <p14:tracePt t="16560" x="3670300" y="4894263"/>
          <p14:tracePt t="16570" x="3619500" y="4886325"/>
          <p14:tracePt t="16573" x="3576638" y="4868863"/>
          <p14:tracePt t="16584" x="3543300" y="4868863"/>
          <p14:tracePt t="16590" x="3508375" y="4868863"/>
          <p14:tracePt t="16600" x="3482975" y="4868863"/>
          <p14:tracePt t="16606" x="3449638" y="4868863"/>
          <p14:tracePt t="16615" x="3414713" y="4868863"/>
          <p14:tracePt t="16620" x="3389313" y="4868863"/>
          <p14:tracePt t="16630" x="3373438" y="4868863"/>
          <p14:tracePt t="16636" x="3355975" y="4868863"/>
          <p14:tracePt t="16647" x="3348038" y="4868863"/>
          <p14:tracePt t="16722" x="3338513" y="4868863"/>
          <p14:tracePt t="16736" x="3330575" y="4868863"/>
          <p14:tracePt t="16756" x="3322638" y="4868863"/>
          <p14:tracePt t="16765" x="3305175" y="4868863"/>
          <p14:tracePt t="16771" x="3287713" y="4868863"/>
          <p14:tracePt t="16782" x="3262313" y="4868863"/>
          <p14:tracePt t="16786" x="3236913" y="4868863"/>
          <p14:tracePt t="16797" x="3211513" y="4868863"/>
          <p14:tracePt t="16802" x="3168650" y="4868863"/>
          <p14:tracePt t="16814" x="3135313" y="4868863"/>
          <p14:tracePt t="16818" x="3092450" y="4868863"/>
          <p14:tracePt t="16828" x="3059113" y="4868863"/>
          <p14:tracePt t="16832" x="2998788" y="4878388"/>
          <p14:tracePt t="16842" x="2955925" y="4878388"/>
          <p14:tracePt t="16852" x="2871788" y="4886325"/>
          <p14:tracePt t="16858" x="2786063" y="4894263"/>
          <p14:tracePt t="16863" x="2684463" y="4894263"/>
          <p14:tracePt t="16872" x="2574925" y="4894263"/>
          <p14:tracePt t="16883" x="2463800" y="4894263"/>
          <p14:tracePt t="16888" x="2344738" y="4894263"/>
          <p14:tracePt t="16891" x="2260600" y="4894263"/>
          <p14:tracePt t="16902" x="2174875" y="4894263"/>
          <p14:tracePt t="16913" x="2090738" y="4894263"/>
          <p14:tracePt t="16918" x="2005013" y="4894263"/>
          <p14:tracePt t="16929" x="1936750" y="4894263"/>
          <p14:tracePt t="16932" x="1860550" y="4894263"/>
          <p14:tracePt t="16942" x="1809750" y="4894263"/>
          <p14:tracePt t="16948" x="1758950" y="4894263"/>
          <p14:tracePt t="16958" x="1733550" y="4894263"/>
          <p14:tracePt t="16964" x="1698625" y="4894263"/>
          <p14:tracePt t="16973" x="1673225" y="4894263"/>
          <p14:tracePt t="16979" x="1647825" y="4886325"/>
          <p14:tracePt t="16988" x="1639888" y="4886325"/>
          <p14:tracePt t="16994" x="1614488" y="4886325"/>
          <p14:tracePt t="17004" x="1579563" y="4886325"/>
          <p14:tracePt t="17008" x="1554163" y="4886325"/>
          <p14:tracePt t="17018" x="1528763" y="4886325"/>
          <p14:tracePt t="17024" x="1495425" y="4886325"/>
          <p14:tracePt t="17034" x="1462088" y="4894263"/>
          <p14:tracePt t="17040" x="1435100" y="4894263"/>
          <p14:tracePt t="17050" x="1409700" y="4894263"/>
          <p14:tracePt t="17056" x="1393825" y="4894263"/>
          <p14:tracePt t="17162" x="1409700" y="4894263"/>
          <p14:tracePt t="17172" x="1444625" y="4894263"/>
          <p14:tracePt t="17176" x="1470025" y="4894263"/>
          <p14:tracePt t="17186" x="1503363" y="4894263"/>
          <p14:tracePt t="17192" x="1546225" y="4894263"/>
          <p14:tracePt t="17202" x="1606550" y="4894263"/>
          <p14:tracePt t="17206" x="1639888" y="4894263"/>
          <p14:tracePt t="17216" x="1682750" y="4886325"/>
          <p14:tracePt t="17222" x="1698625" y="4886325"/>
          <p14:tracePt t="17232" x="1741488" y="4886325"/>
          <p14:tracePt t="17236" x="1817688" y="4886325"/>
          <p14:tracePt t="17247" x="1911350" y="4886325"/>
          <p14:tracePt t="17256" x="2038350" y="4894263"/>
          <p14:tracePt t="17264" x="2200275" y="4903788"/>
          <p14:tracePt t="17272" x="2352675" y="4919663"/>
          <p14:tracePt t="17276" x="2532063" y="4946650"/>
          <p14:tracePt t="17286" x="2693988" y="4972050"/>
          <p14:tracePt t="17292" x="2863850" y="4987925"/>
          <p14:tracePt t="17301" x="2998788" y="5005388"/>
          <p14:tracePt t="17305" x="3127375" y="5005388"/>
          <p14:tracePt t="17316" x="3254375" y="5005388"/>
          <p14:tracePt t="17322" x="3355975" y="5013325"/>
          <p14:tracePt t="17332" x="3457575" y="5030788"/>
          <p14:tracePt t="17335" x="3525838" y="5030788"/>
          <p14:tracePt t="17347" x="3568700" y="5038725"/>
          <p14:tracePt t="17352" x="3602038" y="5038725"/>
          <p14:tracePt t="17364" x="3619500" y="5038725"/>
          <p14:tracePt t="17408" x="3636963" y="5038725"/>
          <p14:tracePt t="17413" x="3652838" y="5038725"/>
          <p14:tracePt t="17423" x="3662363" y="5038725"/>
          <p14:tracePt t="17428" x="3687763" y="5038725"/>
          <p14:tracePt t="17438" x="3703638" y="5038725"/>
          <p14:tracePt t="17443" x="3721100" y="5038725"/>
          <p14:tracePt t="17452" x="3738563" y="5038725"/>
          <p14:tracePt t="17458" x="3763963" y="5038725"/>
          <p14:tracePt t="17472" x="3781425" y="5038725"/>
          <p14:tracePt t="17482" x="3781425" y="5030788"/>
          <p14:tracePt t="17488" x="3789363" y="5030788"/>
          <p14:tracePt t="17498" x="3797300" y="5022850"/>
          <p14:tracePt t="33113" x="3806825" y="5022850"/>
          <p14:tracePt t="33123" x="3814763" y="4997450"/>
          <p14:tracePt t="33133" x="3832225" y="4962525"/>
          <p14:tracePt t="33137" x="3840163" y="4937125"/>
          <p14:tracePt t="33147" x="3848100" y="4919663"/>
          <p14:tracePt t="33153" x="3857625" y="4911725"/>
          <p14:tracePt t="33164" x="3857625" y="4903788"/>
          <p14:tracePt t="33167" x="3857625" y="4886325"/>
          <p14:tracePt t="33181" x="3857625" y="4860925"/>
          <p14:tracePt t="33183" x="3840163" y="4810125"/>
          <p14:tracePt t="33193" x="3814763" y="4784725"/>
          <p14:tracePt t="33197" x="3771900" y="4749800"/>
          <p14:tracePt t="33208" x="3738563" y="4716463"/>
          <p14:tracePt t="33214" x="3687763" y="4665663"/>
          <p14:tracePt t="33223" x="3611563" y="4614863"/>
          <p14:tracePt t="33231" x="3517900" y="4538663"/>
          <p14:tracePt t="33240" x="3406775" y="4445000"/>
          <p14:tracePt t="33243" x="3330575" y="4394200"/>
          <p14:tracePt t="33251" x="3254375" y="4351338"/>
          <p14:tracePt t="33253" x="3178175" y="4291013"/>
          <p14:tracePt t="33264" x="3109913" y="4224338"/>
          <p14:tracePt t="33269" x="3041650" y="4146550"/>
          <p14:tracePt t="33281" x="2965450" y="4079875"/>
          <p14:tracePt t="33285" x="2879725" y="4011613"/>
          <p14:tracePt t="33293" x="2795588" y="3951288"/>
          <p14:tracePt t="33301" x="2701925" y="3900488"/>
          <p14:tracePt t="33310" x="2651125" y="3857625"/>
          <p14:tracePt t="33315" x="2616200" y="3824288"/>
          <p14:tracePt t="33390" x="2608263" y="3824288"/>
          <p14:tracePt t="33399" x="2590800" y="3824288"/>
          <p14:tracePt t="33406" x="2582863" y="3832225"/>
          <p14:tracePt t="33415" x="2557463" y="3849688"/>
          <p14:tracePt t="33421" x="2532063" y="3867150"/>
          <p14:tracePt t="33431" x="2489200" y="3892550"/>
          <p14:tracePt t="33435" x="2413000" y="3925888"/>
          <p14:tracePt t="33447" x="2336800" y="3968750"/>
          <p14:tracePt t="33450" x="2225675" y="4011613"/>
          <p14:tracePt t="33462" x="2116138" y="4062413"/>
          <p14:tracePt t="33465" x="1997075" y="4113213"/>
          <p14:tracePt t="33475" x="1878013" y="4164013"/>
          <p14:tracePt t="33481" x="1776413" y="4214813"/>
          <p14:tracePt t="33491" x="1673225" y="4257675"/>
          <p14:tracePt t="33497" x="1597025" y="4291013"/>
          <p14:tracePt t="33505" x="1503363" y="4325938"/>
          <p14:tracePt t="33511" x="1401763" y="4368800"/>
          <p14:tracePt t="33521" x="1317625" y="4402138"/>
          <p14:tracePt t="33525" x="1223963" y="4435475"/>
          <p14:tracePt t="33535" x="1147763" y="4486275"/>
          <p14:tracePt t="33541" x="1054100" y="4513263"/>
          <p14:tracePt t="33551" x="976313" y="4564063"/>
          <p14:tracePt t="33557" x="935038" y="4589463"/>
          <p14:tracePt t="33567" x="892175" y="4614863"/>
          <p14:tracePt t="33571" x="874713" y="4665663"/>
          <p14:tracePt t="33581" x="874713" y="4708525"/>
          <p14:tracePt t="33587" x="874713" y="4749800"/>
          <p14:tracePt t="33597" x="884238" y="4827588"/>
          <p14:tracePt t="33607" x="909638" y="4886325"/>
          <p14:tracePt t="33611" x="950913" y="4979988"/>
          <p14:tracePt t="33617" x="985838" y="5056188"/>
          <p14:tracePt t="33627" x="1019175" y="5132388"/>
          <p14:tracePt t="33637" x="1036638" y="5192713"/>
          <p14:tracePt t="33641" x="1062038" y="5251450"/>
          <p14:tracePt t="33653" x="1079500" y="5302250"/>
          <p14:tracePt t="33658" x="1120775" y="5362575"/>
          <p14:tracePt t="33667" x="1163638" y="5430838"/>
          <p14:tracePt t="33673" x="1214438" y="5507038"/>
          <p14:tracePt t="33683" x="1300163" y="5575300"/>
          <p14:tracePt t="33687" x="1393825" y="5641975"/>
          <p14:tracePt t="33697" x="1477963" y="5710238"/>
          <p14:tracePt t="33703" x="1563688" y="5795963"/>
          <p14:tracePt t="33713" x="1657350" y="5864225"/>
          <p14:tracePt t="33717" x="1733550" y="5915025"/>
          <p14:tracePt t="33727" x="1809750" y="5973763"/>
          <p14:tracePt t="33733" x="1885950" y="6008688"/>
          <p14:tracePt t="33743" x="1962150" y="6049963"/>
          <p14:tracePt t="33747" x="2055813" y="6084888"/>
          <p14:tracePt t="33757" x="2141538" y="6118225"/>
          <p14:tracePt t="33764" x="2243138" y="6161088"/>
          <p14:tracePt t="33773" x="2344738" y="6211888"/>
          <p14:tracePt t="33777" x="2455863" y="6246813"/>
          <p14:tracePt t="33787" x="2540000" y="6280150"/>
          <p14:tracePt t="33793" x="2616200" y="6297613"/>
          <p14:tracePt t="33803" x="2676525" y="6305550"/>
          <p14:tracePt t="33809" x="2735263" y="6323013"/>
          <p14:tracePt t="33819" x="2778125" y="6323013"/>
          <p14:tracePt t="33823" x="2811463" y="6323013"/>
          <p14:tracePt t="33833" x="2838450" y="6323013"/>
          <p14:tracePt t="33839" x="2871788" y="6323013"/>
          <p14:tracePt t="33849" x="2897188" y="6323013"/>
          <p14:tracePt t="33853" x="2914650" y="6313488"/>
          <p14:tracePt t="33864" x="2922588" y="6313488"/>
          <p14:tracePt t="33869" x="2947988" y="6313488"/>
          <p14:tracePt t="33881" x="2973388" y="6305550"/>
          <p14:tracePt t="33885" x="3016250" y="6305550"/>
          <p14:tracePt t="33897" x="3067050" y="6305550"/>
          <p14:tracePt t="33899" x="3143250" y="6305550"/>
          <p14:tracePt t="33909" x="3211513" y="6305550"/>
          <p14:tracePt t="33915" x="3297238" y="6305550"/>
          <p14:tracePt t="33925" x="3389313" y="6297613"/>
          <p14:tracePt t="33930" x="3457575" y="6297613"/>
          <p14:tracePt t="33940" x="3543300" y="6297613"/>
          <p14:tracePt t="33947" x="3611563" y="6297613"/>
          <p14:tracePt t="33956" x="3687763" y="6280150"/>
          <p14:tracePt t="33965" x="3763963" y="6272213"/>
          <p14:tracePt t="33969" x="3806825" y="6262688"/>
          <p14:tracePt t="33981" x="3857625" y="6246813"/>
          <p14:tracePt t="33986" x="3873500" y="6237288"/>
          <p14:tracePt t="33998" x="3890963" y="6229350"/>
          <p14:tracePt t="34001" x="3900488" y="6221413"/>
          <p14:tracePt t="34010" x="3908425" y="6211888"/>
          <p14:tracePt t="34015" x="3933825" y="6203950"/>
          <p14:tracePt t="34026" x="3959225" y="6186488"/>
          <p14:tracePt t="34032" x="3976688" y="6178550"/>
          <p14:tracePt t="34041" x="3992563" y="6169025"/>
          <p14:tracePt t="34047" x="4010025" y="6161088"/>
          <p14:tracePt t="34056" x="4027488" y="6153150"/>
          <p14:tracePt t="34061" x="4035425" y="6153150"/>
          <p14:tracePt t="34076" x="4044950" y="6143625"/>
          <p14:tracePt t="34086" x="4052888" y="6135688"/>
          <p14:tracePt t="34102" x="4060825" y="6135688"/>
          <p14:tracePt t="34105" x="4078288" y="6118225"/>
          <p14:tracePt t="34117" x="4086225" y="6102350"/>
          <p14:tracePt t="34121" x="4103688" y="6084888"/>
          <p14:tracePt t="34132" x="4111625" y="6076950"/>
          <p14:tracePt t="34138" x="4137025" y="6059488"/>
          <p14:tracePt t="34148" x="4146550" y="6034088"/>
          <p14:tracePt t="34152" x="4162425" y="6016625"/>
          <p14:tracePt t="34161" x="4171950" y="5991225"/>
          <p14:tracePt t="34168" x="4179888" y="5973763"/>
          <p14:tracePt t="34187" x="4205288" y="5932488"/>
          <p14:tracePt t="34191" x="4214813" y="5932488"/>
          <p14:tracePt t="34198" x="4222750" y="5915025"/>
          <p14:tracePt t="34208" x="4222750" y="5897563"/>
          <p14:tracePt t="34211" x="4230688" y="5889625"/>
          <p14:tracePt t="34223" x="4240213" y="5880100"/>
          <p14:tracePt t="34228" x="4256088" y="5864225"/>
          <p14:tracePt t="34238" x="4256088" y="5846763"/>
          <p14:tracePt t="34252" x="4265613" y="5838825"/>
          <p14:tracePt t="34258" x="4265613" y="5829300"/>
          <p14:tracePt t="34278" x="4273550" y="5829300"/>
          <p14:tracePt t="34303" x="4273550" y="5821363"/>
          <p14:tracePt t="34314" x="4273550" y="5813425"/>
          <p14:tracePt t="34323" x="4281488" y="5803900"/>
          <p14:tracePt t="34328" x="4291013" y="5788025"/>
          <p14:tracePt t="34338" x="4291013" y="5770563"/>
          <p14:tracePt t="34343" x="4291013" y="5761038"/>
          <p14:tracePt t="34353" x="4298950" y="5745163"/>
          <p14:tracePt t="34358" x="4306888" y="5727700"/>
          <p14:tracePt t="34369" x="4306888" y="5719763"/>
          <p14:tracePt t="34373" x="4306888" y="5710238"/>
          <p14:tracePt t="34383" x="4316413" y="5702300"/>
          <p14:tracePt t="34430" x="4324350" y="5702300"/>
          <p14:tracePt t="34434" x="4324350" y="5684838"/>
          <p14:tracePt t="34443" x="4332288" y="5676900"/>
          <p14:tracePt t="34449" x="4341813" y="5676900"/>
          <p14:tracePt t="34462" x="4341813" y="5668963"/>
          <p14:tracePt t="34476" x="4341813" y="5659438"/>
          <p14:tracePt t="34481" x="4341813" y="5651500"/>
          <p14:tracePt t="34491" x="4349750" y="5651500"/>
          <p14:tracePt t="34568" x="4349750" y="5641975"/>
          <p14:tracePt t="39463" x="4375150" y="5641975"/>
          <p14:tracePt t="39470" x="4468813" y="5626100"/>
          <p14:tracePt t="39481" x="4529138" y="5616575"/>
          <p14:tracePt t="39483" x="4570413" y="5616575"/>
          <p14:tracePt t="39493" x="4630738" y="5616575"/>
          <p14:tracePt t="39499" x="4664075" y="5616575"/>
          <p14:tracePt t="39510" x="4681538" y="5616575"/>
          <p14:tracePt t="39514" x="4699000" y="5608638"/>
          <p14:tracePt t="39520" x="4714875" y="5608638"/>
          <p14:tracePt t="39532" x="4724400" y="5608638"/>
          <p14:tracePt t="39534" x="4732338" y="5608638"/>
          <p14:tracePt t="39546" x="4740275" y="5608638"/>
          <p14:tracePt t="39560" x="4740275" y="5600700"/>
          <p14:tracePt t="39564" x="4749800" y="5600700"/>
          <p14:tracePt t="39576" x="4757738" y="5600700"/>
          <p14:tracePt t="39581" x="4775200" y="5591175"/>
          <p14:tracePt t="39590" x="4800600" y="5591175"/>
          <p14:tracePt t="39596" x="4833938" y="5583238"/>
          <p14:tracePt t="39606" x="4851400" y="5583238"/>
          <p14:tracePt t="39609" x="4884738" y="5583238"/>
          <p14:tracePt t="39620" x="4902200" y="5575300"/>
          <p14:tracePt t="39632" x="4910138" y="5575300"/>
          <p14:tracePt t="39636" x="4919663" y="5575300"/>
          <p14:tracePt t="39665" x="4927600" y="5575300"/>
          <p14:tracePt t="39752" x="4935538" y="5575300"/>
          <p14:tracePt t="39756" x="4945063" y="5575300"/>
          <p14:tracePt t="39765" x="4970463" y="5591175"/>
          <p14:tracePt t="39776" x="5021263" y="5608638"/>
          <p14:tracePt t="39782" x="5072063" y="5651500"/>
          <p14:tracePt t="39786" x="5114925" y="5702300"/>
          <p14:tracePt t="39796" x="5199063" y="5821363"/>
          <p14:tracePt t="39806" x="5267325" y="5940425"/>
          <p14:tracePt t="39812" x="5259388" y="6042025"/>
          <p14:tracePt t="40472" x="5292725" y="6034088"/>
          <p14:tracePt t="40482" x="5302250" y="6024563"/>
          <p14:tracePt t="40487" x="5335588" y="6016625"/>
          <p14:tracePt t="40498" x="5360988" y="6016625"/>
          <p14:tracePt t="40503" x="5378450" y="6008688"/>
          <p14:tracePt t="40512" x="5386388" y="5991225"/>
          <p14:tracePt t="40518" x="5394325" y="5973763"/>
          <p14:tracePt t="40528" x="5394325" y="5965825"/>
          <p14:tracePt t="40532" x="5394325" y="5957888"/>
          <p14:tracePt t="40542" x="5394325" y="5932488"/>
          <p14:tracePt t="40549" x="5394325" y="5922963"/>
          <p14:tracePt t="40558" x="5394325" y="5905500"/>
          <p14:tracePt t="40561" x="5403850" y="5889625"/>
          <p14:tracePt t="40572" x="5403850" y="5880100"/>
          <p14:tracePt t="40578" x="5403850" y="5872163"/>
          <p14:tracePt t="40588" x="5411788" y="5864225"/>
          <p14:tracePt t="40604" x="5421313" y="5854700"/>
          <p14:tracePt t="40608" x="5421313" y="5838825"/>
          <p14:tracePt t="40654" x="5421313" y="5829300"/>
          <p14:tracePt t="40678" x="5429250" y="5813425"/>
          <p14:tracePt t="40683" x="5446713" y="5803900"/>
          <p14:tracePt t="40694" x="5472113" y="5778500"/>
          <p14:tracePt t="40698" x="5497513" y="5753100"/>
          <p14:tracePt t="40708" x="5522913" y="5727700"/>
          <p14:tracePt t="40715" x="5530850" y="5719763"/>
          <p14:tracePt t="40723" x="5548313" y="5702300"/>
          <p14:tracePt t="40732" x="5573713" y="5684838"/>
          <p14:tracePt t="40740" x="5599113" y="5676900"/>
          <p14:tracePt t="40743" x="5632450" y="5659438"/>
          <p14:tracePt t="40754" x="5667375" y="5651500"/>
          <p14:tracePt t="40760" x="5683250" y="5634038"/>
          <p14:tracePt t="40770" x="5700713" y="5626100"/>
          <p14:tracePt t="40773" x="5718175" y="5626100"/>
          <p14:tracePt t="40783" x="5726113" y="5616575"/>
          <p14:tracePt t="40790" x="5735638" y="5608638"/>
          <p14:tracePt t="40810" x="5743575" y="5608638"/>
          <p14:tracePt t="40856" x="5761038" y="5608638"/>
          <p14:tracePt t="40860" x="5768975" y="5600700"/>
          <p14:tracePt t="40870" x="5786438" y="5591175"/>
          <p14:tracePt t="40876" x="5811838" y="5583238"/>
          <p14:tracePt t="40886" x="5837238" y="5565775"/>
          <p14:tracePt t="40890" x="5845175" y="5557838"/>
          <p14:tracePt t="40902" x="5862638" y="5557838"/>
          <p14:tracePt t="40906" x="5888038" y="5549900"/>
          <p14:tracePt t="40916" x="5895975" y="5549900"/>
          <p14:tracePt t="40920" x="5913438" y="5540375"/>
          <p14:tracePt t="40932" x="5938838" y="5540375"/>
          <p14:tracePt t="40936" x="5946775" y="5532438"/>
          <p14:tracePt t="40946" x="5981700" y="5524500"/>
          <p14:tracePt t="40952" x="6007100" y="5514975"/>
          <p14:tracePt t="40962" x="6040438" y="5507038"/>
          <p14:tracePt t="40965" x="6075363" y="5489575"/>
          <p14:tracePt t="40976" x="6100763" y="5481638"/>
          <p14:tracePt t="40983" x="6126163" y="5472113"/>
          <p14:tracePt t="40992" x="6151563" y="5464175"/>
          <p14:tracePt t="40996" x="6176963" y="5456238"/>
          <p14:tracePt t="41006" x="6194425" y="5456238"/>
          <p14:tracePt t="41012" x="6227763" y="5446713"/>
          <p14:tracePt t="41022" x="6235700" y="5438775"/>
          <p14:tracePt t="41028" x="6270625" y="5430838"/>
          <p14:tracePt t="41036" x="6296025" y="5421313"/>
          <p14:tracePt t="41042" x="6329363" y="5413375"/>
          <p14:tracePt t="41052" x="6364288" y="5395913"/>
          <p14:tracePt t="41056" x="6397625" y="5380038"/>
          <p14:tracePt t="41066" x="6448425" y="5362575"/>
          <p14:tracePt t="41071" x="6508750" y="5337175"/>
          <p14:tracePt t="41082" x="6542088" y="5311775"/>
          <p14:tracePt t="41088" x="6592888" y="5276850"/>
          <p14:tracePt t="41099" x="6626225" y="5251450"/>
          <p14:tracePt t="41102" x="6661150" y="5235575"/>
          <p14:tracePt t="41112" x="6686550" y="5208588"/>
          <p14:tracePt t="41119" x="6729413" y="5183188"/>
          <p14:tracePt t="41128" x="6762750" y="5167313"/>
          <p14:tracePt t="41132" x="6788150" y="5141913"/>
          <p14:tracePt t="41142" x="6823075" y="5124450"/>
          <p14:tracePt t="41152" x="6848475" y="5099050"/>
          <p14:tracePt t="41158" x="6873875" y="5073650"/>
          <p14:tracePt t="41181" x="6907213" y="5048250"/>
          <p14:tracePt t="41185" x="6924675" y="5038725"/>
          <p14:tracePt t="41188" x="6942138" y="5022850"/>
          <p14:tracePt t="41199" x="6950075" y="5005388"/>
          <p14:tracePt t="41204" x="6967538" y="4997450"/>
          <p14:tracePt t="41215" x="6975475" y="4979988"/>
          <p14:tracePt t="41218" x="6992938" y="4979988"/>
          <p14:tracePt t="41228" x="6992938" y="4972050"/>
          <p14:tracePt t="41233" x="7000875" y="4962525"/>
          <p14:tracePt t="41244" x="7008813" y="4954588"/>
          <p14:tracePt t="41248" x="7018338" y="4954588"/>
          <p14:tracePt t="41260" x="7018338" y="4946650"/>
          <p14:tracePt t="41265" x="7018338" y="4937125"/>
          <p14:tracePt t="41274" x="7026275" y="4929188"/>
          <p14:tracePt t="41278" x="7034213" y="4919663"/>
          <p14:tracePt t="41290" x="7043738" y="4903788"/>
          <p14:tracePt t="41293" x="7059613" y="4903788"/>
          <p14:tracePt t="41304" x="7085013" y="4886325"/>
          <p14:tracePt t="41310" x="7102475" y="4868863"/>
          <p14:tracePt t="41320" x="7119938" y="4852988"/>
          <p14:tracePt t="41323" x="7145338" y="4843463"/>
          <p14:tracePt t="41334" x="7162800" y="4827588"/>
          <p14:tracePt t="41340" x="7178675" y="4827588"/>
          <p14:tracePt t="41349" x="7178675" y="4818063"/>
          <p14:tracePt t="41354" x="7188200" y="4810125"/>
          <p14:tracePt t="41366" x="7204075" y="4810125"/>
          <p14:tracePt t="41370" x="7204075" y="4802188"/>
          <p14:tracePt t="41382" x="7213600" y="4792663"/>
          <p14:tracePt t="41384" x="7229475" y="4784725"/>
          <p14:tracePt t="41394" x="7239000" y="4767263"/>
          <p14:tracePt t="41400" x="7256463" y="4759325"/>
          <p14:tracePt t="41410" x="7264400" y="4749800"/>
          <p14:tracePt t="41416" x="7281863" y="4741863"/>
          <p14:tracePt t="41426" x="7289800" y="4733925"/>
          <p14:tracePt t="41432" x="7297738" y="4716463"/>
          <p14:tracePt t="41440" x="7315200" y="4708525"/>
          <p14:tracePt t="41446" x="7323138" y="4708525"/>
          <p14:tracePt t="41456" x="7332663" y="4691063"/>
          <p14:tracePt t="41460" x="7340600" y="4673600"/>
          <p14:tracePt t="41470" x="7358063" y="4673600"/>
          <p14:tracePt t="41476" x="7373938" y="4657725"/>
          <p14:tracePt t="41486" x="7383463" y="4648200"/>
          <p14:tracePt t="41496" x="7391400" y="4640263"/>
          <p14:tracePt t="41502" x="7400925" y="4630738"/>
          <p14:tracePt t="41512" x="7416800" y="4630738"/>
          <p14:tracePt t="41576" x="7426325" y="4622800"/>
          <p14:tracePt t="41586" x="7434263" y="4622800"/>
          <p14:tracePt t="41602" x="7434263" y="4614863"/>
          <p14:tracePt t="41615" x="7442200" y="4614863"/>
          <p14:tracePt t="41632" x="7451725" y="4605338"/>
          <p14:tracePt t="41652" x="7459663" y="4605338"/>
          <p14:tracePt t="41668" x="7459663" y="4597400"/>
          <p14:tracePt t="41678" x="7467600" y="4597400"/>
          <p14:tracePt t="41722" x="7477125" y="4589463"/>
          <p14:tracePt t="41742" x="7485063" y="4589463"/>
          <p14:tracePt t="41758" x="7493000" y="4589463"/>
          <p14:tracePt t="41768" x="7493000" y="4572000"/>
          <p14:tracePt t="41773" x="7502525" y="4572000"/>
          <p14:tracePt t="41797" x="7502525" y="4564063"/>
          <p14:tracePt t="41803" x="7510463" y="4564063"/>
          <p14:tracePt t="41860" x="7518400" y="4564063"/>
          <p14:tracePt t="41934" x="7527925" y="4554538"/>
          <p14:tracePt t="41946" x="7535863" y="4554538"/>
          <p14:tracePt t="42072" x="7535863" y="4546600"/>
          <p14:tracePt t="42434" x="7545388" y="4546600"/>
          <p14:tracePt t="42454" x="7553325" y="4546600"/>
          <p14:tracePt t="42465" x="7561263" y="4546600"/>
          <p14:tracePt t="42481" x="7570788" y="4538663"/>
          <p14:tracePt t="42486" x="7586663" y="4538663"/>
          <p14:tracePt t="42496" x="7586663" y="4529138"/>
          <p14:tracePt t="42501" x="7596188" y="4521200"/>
          <p14:tracePt t="42516" x="7604125" y="4521200"/>
          <p14:tracePt t="42540" x="7612063" y="4521200"/>
          <p14:tracePt t="42546" x="7621588" y="4521200"/>
          <p14:tracePt t="42556" x="7629525" y="4513263"/>
          <p14:tracePt t="42559" x="7654925" y="4503738"/>
          <p14:tracePt t="42572" x="7680325" y="4503738"/>
          <p14:tracePt t="42576" x="7697788" y="4503738"/>
          <p14:tracePt t="42586" x="7723188" y="4503738"/>
          <p14:tracePt t="42592" x="7748588" y="4495800"/>
          <p14:tracePt t="42602" x="7781925" y="4495800"/>
          <p14:tracePt t="42612" x="7807325" y="4486275"/>
          <p14:tracePt t="42615" x="7842250" y="4486275"/>
          <p14:tracePt t="42621" x="7885113" y="4486275"/>
          <p14:tracePt t="42632" x="7961313" y="4486275"/>
          <p14:tracePt t="42640" x="8012113" y="4486275"/>
          <p14:tracePt t="42646" x="8113713" y="4486275"/>
          <p14:tracePt t="42656" x="8199438" y="4503738"/>
          <p14:tracePt t="42662" x="8291513" y="4513263"/>
          <p14:tracePt t="42672" x="8359775" y="4521200"/>
          <p14:tracePt t="42676" x="8420100" y="4521200"/>
          <p14:tracePt t="42686" x="8453438" y="4529138"/>
          <p14:tracePt t="42692" x="8478838" y="4538663"/>
          <p14:tracePt t="42702" x="8496300" y="4538663"/>
          <p14:tracePt t="42706" x="8513763" y="4546600"/>
          <p14:tracePt t="42716" x="8521700" y="4546600"/>
          <p14:tracePt t="42721" x="8529638" y="4554538"/>
          <p14:tracePt t="42733" x="8555038" y="4564063"/>
          <p14:tracePt t="42736" x="8580438" y="4564063"/>
          <p14:tracePt t="42746" x="8597900" y="4572000"/>
          <p14:tracePt t="42752" x="8623300" y="4572000"/>
          <p14:tracePt t="42762" x="8640763" y="4572000"/>
          <p14:tracePt t="42768" x="8648700" y="4572000"/>
          <p14:tracePt t="42776" x="8674100" y="4572000"/>
          <p14:tracePt t="42783" x="8716963" y="4579938"/>
          <p14:tracePt t="42792" x="8767763" y="4605338"/>
          <p14:tracePt t="42802" x="8853488" y="4622800"/>
          <p14:tracePt t="42808" x="8955088" y="4648200"/>
          <p14:tracePt t="42811" x="9056688" y="4657725"/>
          <p14:tracePt t="42822" x="9158288" y="4683125"/>
          <p14:tracePt t="42832" x="9269413" y="4691063"/>
          <p14:tracePt t="42837" x="9353550" y="4691063"/>
          <p14:tracePt t="42848" x="9456738" y="4708525"/>
          <p14:tracePt t="42852" x="9558338" y="4716463"/>
          <p14:tracePt t="42862" x="9667875" y="4724400"/>
          <p14:tracePt t="42870" x="9786938" y="4724400"/>
          <p14:tracePt t="42878" x="9898063" y="4724400"/>
          <p14:tracePt t="42882" x="10009188" y="4741863"/>
          <p14:tracePt t="42892" x="10093325" y="4741863"/>
          <p14:tracePt t="42899" x="10179050" y="4741863"/>
          <p14:tracePt t="42908" x="10255250" y="4749800"/>
          <p14:tracePt t="42916" x="10323513" y="4749800"/>
          <p14:tracePt t="42924" x="10382250" y="4749800"/>
          <p14:tracePt t="42928" x="10442575" y="4749800"/>
          <p14:tracePt t="42938" x="10501313" y="4749800"/>
          <p14:tracePt t="42943" x="10569575" y="4749800"/>
          <p14:tracePt t="42954" x="10628313" y="4733925"/>
          <p14:tracePt t="42957" x="10704513" y="4716463"/>
          <p14:tracePt t="42968" x="10782300" y="4691063"/>
          <p14:tracePt t="42973" x="10841038" y="4673600"/>
          <p14:tracePt t="42984" x="10917238" y="4640263"/>
          <p14:tracePt t="42990" x="10968038" y="4622800"/>
          <p14:tracePt t="43000" x="11028363" y="4589463"/>
          <p14:tracePt t="43004" x="11079163" y="4572000"/>
          <p14:tracePt t="43015" x="11137900" y="4538663"/>
          <p14:tracePt t="43020" x="11206163" y="4495800"/>
          <p14:tracePt t="43032" x="11282363" y="4452938"/>
          <p14:tracePt t="43034" x="11342688" y="4410075"/>
          <p14:tracePt t="43044" x="11393488" y="4368800"/>
          <p14:tracePt t="43049" x="11436350" y="4333875"/>
          <p14:tracePt t="43060" x="11461750" y="4291013"/>
          <p14:tracePt t="43066" x="11495088" y="4249738"/>
          <p14:tracePt t="43074" x="11512550" y="4197350"/>
          <p14:tracePt t="43082" x="11520488" y="4146550"/>
          <p14:tracePt t="43090" x="11520488" y="4121150"/>
          <p14:tracePt t="43093" x="11520488" y="4052888"/>
          <p14:tracePt t="43103" x="11520488" y="3994150"/>
          <p14:tracePt t="43110" x="11495088" y="3917950"/>
          <p14:tracePt t="43120" x="11452225" y="3832225"/>
          <p14:tracePt t="43123" x="11418888" y="3763963"/>
          <p14:tracePt t="43132" x="11385550" y="3687763"/>
          <p14:tracePt t="43140" x="11317288" y="3611563"/>
          <p14:tracePt t="43146" x="11266488" y="3535363"/>
          <p14:tracePt t="43156" x="11223625" y="3492500"/>
          <p14:tracePt t="43160" x="11206163" y="3459163"/>
          <p14:tracePt t="43166" x="11198225" y="3459163"/>
          <p14:tracePt t="43176" x="11198225" y="3441700"/>
          <p14:tracePt t="43183" x="11188700" y="3433763"/>
          <p14:tracePt t="43190" x="11180763" y="3424238"/>
          <p14:tracePt t="43196" x="11147425" y="3408363"/>
          <p14:tracePt t="43206" x="11112500" y="3382963"/>
          <p14:tracePt t="43210" x="11061700" y="3355975"/>
          <p14:tracePt t="43220" x="11002963" y="3330575"/>
          <p14:tracePt t="43226" x="10926763" y="3305175"/>
          <p14:tracePt t="43236" x="10841038" y="3279775"/>
          <p14:tracePt t="43242" x="10721975" y="3263900"/>
          <p14:tracePt t="43252" x="10612438" y="3246438"/>
          <p14:tracePt t="43256" x="10493375" y="3246438"/>
          <p14:tracePt t="43266" x="10382250" y="3238500"/>
          <p14:tracePt t="43272" x="10280650" y="3238500"/>
          <p14:tracePt t="43283" x="10186988" y="3238500"/>
          <p14:tracePt t="43286" x="10067925" y="3238500"/>
          <p14:tracePt t="43296" x="9974263" y="3238500"/>
          <p14:tracePt t="43302" x="9855200" y="3238500"/>
          <p14:tracePt t="43312" x="9728200" y="3238500"/>
          <p14:tracePt t="43322" x="9617075" y="3263900"/>
          <p14:tracePt t="43326" x="9515475" y="3271838"/>
          <p14:tracePt t="43333" x="9405938" y="3289300"/>
          <p14:tracePt t="43342" x="9302750" y="3297238"/>
          <p14:tracePt t="43354" x="9226550" y="3322638"/>
          <p14:tracePt t="43356" x="9167813" y="3330575"/>
          <p14:tracePt t="43365" x="9107488" y="3348038"/>
          <p14:tracePt t="43371" x="9056688" y="3355975"/>
          <p14:tracePt t="43382" x="9023350" y="3373438"/>
          <p14:tracePt t="43388" x="8988425" y="3390900"/>
          <p14:tracePt t="43399" x="8955088" y="3424238"/>
          <p14:tracePt t="43402" x="8912225" y="3449638"/>
          <p14:tracePt t="43412" x="8878888" y="3484563"/>
          <p14:tracePt t="43421" x="8836025" y="3527425"/>
          <p14:tracePt t="43428" x="8818563" y="3552825"/>
          <p14:tracePt t="43432" x="8785225" y="3586163"/>
          <p14:tracePt t="43442" x="8777288" y="3619500"/>
          <p14:tracePt t="43449" x="8767763" y="3646488"/>
          <p14:tracePt t="43458" x="8767763" y="3679825"/>
          <p14:tracePt t="43465" x="8767763" y="3697288"/>
          <p14:tracePt t="43473" x="8767763" y="3722688"/>
          <p14:tracePt t="43478" x="8767763" y="3756025"/>
          <p14:tracePt t="43488" x="8767763" y="3781425"/>
          <p14:tracePt t="43493" x="8767763" y="3816350"/>
          <p14:tracePt t="43504" x="8767763" y="3849688"/>
          <p14:tracePt t="43508" x="8767763" y="3875088"/>
          <p14:tracePt t="43518" x="8777288" y="3900488"/>
          <p14:tracePt t="43523" x="8785225" y="3925888"/>
          <p14:tracePt t="43533" x="8793163" y="3951288"/>
          <p14:tracePt t="43537" x="8810625" y="3968750"/>
          <p14:tracePt t="43549" x="8818563" y="3976688"/>
          <p14:tracePt t="43554" x="8836025" y="4002088"/>
          <p14:tracePt t="43565" x="8853488" y="4027488"/>
          <p14:tracePt t="43570" x="8894763" y="4052888"/>
          <p14:tracePt t="43578" x="8947150" y="4105275"/>
          <p14:tracePt t="43583" x="9013825" y="4146550"/>
          <p14:tracePt t="43594" x="9074150" y="4189413"/>
          <p14:tracePt t="43598" x="9124950" y="4232275"/>
          <p14:tracePt t="43610" x="9183688" y="4265613"/>
          <p14:tracePt t="43615" x="9236075" y="4291013"/>
          <p14:tracePt t="43624" x="9294813" y="4316413"/>
          <p14:tracePt t="43632" x="9345613" y="4333875"/>
          <p14:tracePt t="43640" x="9380538" y="4351338"/>
          <p14:tracePt t="43650" x="9413875" y="4359275"/>
          <p14:tracePt t="43653" x="9447213" y="4368800"/>
          <p14:tracePt t="43660" x="9482138" y="4376738"/>
          <p14:tracePt t="43670" x="9523413" y="4376738"/>
          <p14:tracePt t="43683" x="9591675" y="4384675"/>
          <p14:tracePt t="43694" x="9609138" y="4384675"/>
          <p14:tracePt t="43701" x="9626600" y="4384675"/>
          <p14:tracePt t="43710" x="9634538" y="4384675"/>
          <p14:tracePt t="43926" x="9626600" y="4384675"/>
          <p14:tracePt t="43936" x="9609138" y="4384675"/>
          <p14:tracePt t="43941" x="9591675" y="4384675"/>
          <p14:tracePt t="43952" x="9583738" y="4384675"/>
          <p14:tracePt t="43958" x="9575800" y="4384675"/>
          <p14:tracePt t="43968" x="9566275" y="4384675"/>
          <p14:tracePt t="43982" x="9558338" y="4384675"/>
          <p14:tracePt t="44008" x="9550400" y="4384675"/>
          <p14:tracePt t="44011" x="9540875" y="4384675"/>
          <p14:tracePt t="44628" x="9515475" y="4384675"/>
          <p14:tracePt t="44638" x="9482138" y="4384675"/>
          <p14:tracePt t="44643" x="9456738" y="4384675"/>
          <p14:tracePt t="44654" x="9413875" y="4384675"/>
          <p14:tracePt t="44658" x="9371013" y="4384675"/>
          <p14:tracePt t="44668" x="9345613" y="4384675"/>
          <p14:tracePt t="44678" x="9320213" y="4394200"/>
          <p14:tracePt t="44684" x="9302750" y="4402138"/>
          <p14:tracePt t="44694" x="9286875" y="4402138"/>
          <p14:tracePt t="44698" x="9269413" y="4410075"/>
          <p14:tracePt t="44708" x="9251950" y="4410075"/>
          <p14:tracePt t="44715" x="9244013" y="4419600"/>
          <p14:tracePt t="44723" x="9226550" y="4419600"/>
          <p14:tracePt t="44732" x="9201150" y="4427538"/>
          <p14:tracePt t="44740" x="9167813" y="4435475"/>
          <p14:tracePt t="44743" x="9132888" y="4452938"/>
          <p14:tracePt t="44754" x="9091613" y="4460875"/>
          <p14:tracePt t="44760" x="9031288" y="4478338"/>
          <p14:tracePt t="44770" x="8980488" y="4486275"/>
          <p14:tracePt t="44773" x="8937625" y="4495800"/>
          <p14:tracePt t="44784" x="8904288" y="4503738"/>
          <p14:tracePt t="44790" x="8878888" y="4503738"/>
          <p14:tracePt t="44800" x="8861425" y="4503738"/>
          <p14:tracePt t="44803" x="8836025" y="4513263"/>
          <p14:tracePt t="44816" x="8810625" y="4513263"/>
          <p14:tracePt t="44820" x="8793163" y="4513263"/>
          <p14:tracePt t="44832" x="8759825" y="4513263"/>
          <p14:tracePt t="44836" x="8734425" y="4513263"/>
          <p14:tracePt t="44846" x="8716963" y="4521200"/>
          <p14:tracePt t="44850" x="8691563" y="4521200"/>
          <p14:tracePt t="44860" x="8666163" y="4521200"/>
          <p14:tracePt t="44865" x="8658225" y="4521200"/>
          <p14:tracePt t="44876" x="8640763" y="4521200"/>
          <p14:tracePt t="44882" x="8632825" y="4521200"/>
          <p14:tracePt t="44952" x="8623300" y="4521200"/>
          <p14:tracePt t="44956" x="8615363" y="4521200"/>
          <p14:tracePt t="44988" x="8605838" y="45212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4581236" y="743531"/>
            <a:ext cx="33820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3200" b="1" dirty="0">
                <a:solidFill>
                  <a:schemeClr val="accent1"/>
                </a:solidFill>
              </a:rPr>
              <a:t>Técnicas Utilizadas</a:t>
            </a:r>
            <a:endParaRPr lang="pt-PT" sz="3200" b="1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227208C0-4F1A-4702-B989-0DAE3D862DF7}"/>
              </a:ext>
            </a:extLst>
          </p:cNvPr>
          <p:cNvGraphicFramePr/>
          <p:nvPr/>
        </p:nvGraphicFramePr>
        <p:xfrm>
          <a:off x="1953725" y="923277"/>
          <a:ext cx="8637055" cy="5255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3B33E3BB-E13D-45D3-BF2D-C0E5C695A3D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376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195">
        <p:fade/>
      </p:transition>
    </mc:Choice>
    <mc:Fallback xmlns="">
      <p:transition advTm="301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1AA6C84-D44A-49A4-AF97-4A717636DB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graphicEl>
                                              <a:dgm id="{81AA6C84-D44A-49A4-AF97-4A717636DB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5F59CDD-C3DF-4BF2-9538-D6DCEEA1D7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dgm id="{85F59CDD-C3DF-4BF2-9538-D6DCEEA1D7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60FA06F-D948-48BD-B810-7C458A9C25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260FA06F-D948-48BD-B810-7C458A9C25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A9FB447-16A3-4A28-8DE5-09F42C7660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3A9FB447-16A3-4A28-8DE5-09F42C7660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9AF2837-73DF-458F-BB1F-9BD57367B2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graphicEl>
                                              <a:dgm id="{59AF2837-73DF-458F-BB1F-9BD57367B2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A5B56F9-0A98-414A-A207-32326DEEAB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graphicEl>
                                              <a:dgm id="{9A5B56F9-0A98-414A-A207-32326DEEAB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Graphic spid="6" grpId="0" uiExpand="1">
        <p:bldSub>
          <a:bldDgm bld="lvlAtOnce"/>
        </p:bldSub>
      </p:bldGraphic>
    </p:bldLst>
  </p:timing>
  <p:extLst>
    <p:ext uri="{3A86A75C-4F4B-4683-9AE1-C65F6400EC91}">
      <p14:laserTraceLst xmlns:p14="http://schemas.microsoft.com/office/powerpoint/2010/main">
        <p14:tracePtLst>
          <p14:tracePt t="1088" x="6669088" y="5829300"/>
          <p14:tracePt t="1098" x="6669088" y="5813425"/>
          <p14:tracePt t="1103" x="6669088" y="5778500"/>
          <p14:tracePt t="1114" x="6678613" y="5761038"/>
          <p14:tracePt t="1118" x="6678613" y="5753100"/>
          <p14:tracePt t="1123" x="6686550" y="5719763"/>
          <p14:tracePt t="1135" x="6694488" y="5684838"/>
          <p14:tracePt t="1139" x="6711950" y="5634038"/>
          <p14:tracePt t="1148" x="6719888" y="5591175"/>
          <p14:tracePt t="1158" x="6737350" y="5565775"/>
          <p14:tracePt t="1164" x="6745288" y="5549900"/>
          <p14:tracePt t="1173" x="6745288" y="5540375"/>
          <p14:tracePt t="1179" x="6745288" y="5532438"/>
          <p14:tracePt t="1190" x="6754813" y="5532438"/>
          <p14:tracePt t="1234" x="6762750" y="5532438"/>
          <p14:tracePt t="1263" x="6762750" y="5524500"/>
          <p14:tracePt t="1295" x="6770688" y="5514975"/>
          <p14:tracePt t="1299" x="6780213" y="5514975"/>
          <p14:tracePt t="1315" x="6780213" y="5507038"/>
          <p14:tracePt t="1329" x="6780213" y="5497513"/>
          <p14:tracePt t="1339" x="6788150" y="5489575"/>
          <p14:tracePt t="1345" x="6788150" y="5481638"/>
          <p14:tracePt t="1355" x="6788150" y="5472113"/>
          <p14:tracePt t="1359" x="6797675" y="5464175"/>
          <p14:tracePt t="1369" x="6797675" y="5456238"/>
          <p14:tracePt t="1380" x="6797675" y="5446713"/>
          <p14:tracePt t="1384" x="6805613" y="5438775"/>
          <p14:tracePt t="1401" x="6805613" y="5430838"/>
          <p14:tracePt t="1411" x="6805613" y="5421313"/>
          <p14:tracePt t="1415" x="6805613" y="5413375"/>
          <p14:tracePt t="1431" x="6805613" y="5405438"/>
          <p14:tracePt t="1445" x="6805613" y="5395913"/>
          <p14:tracePt t="1789" x="6805613" y="5387975"/>
          <p14:tracePt t="1803" x="6805613" y="5380038"/>
          <p14:tracePt t="1813" x="6805613" y="5370513"/>
          <p14:tracePt t="1974" x="6805613" y="5362575"/>
          <p14:tracePt t="4779" x="6813550" y="5345113"/>
          <p14:tracePt t="4789" x="6831013" y="5327650"/>
          <p14:tracePt t="4795" x="6848475" y="5294313"/>
          <p14:tracePt t="4805" x="6864350" y="5251450"/>
          <p14:tracePt t="4809" x="6873875" y="5226050"/>
          <p14:tracePt t="4819" x="6881813" y="5208588"/>
          <p14:tracePt t="4829" x="6881813" y="5200650"/>
          <p14:tracePt t="4846" x="6889750" y="5200650"/>
          <p14:tracePt t="4855" x="6899275" y="5200650"/>
          <p14:tracePt t="4861" x="6915150" y="5218113"/>
          <p14:tracePt t="4871" x="6924675" y="5218113"/>
          <p14:tracePt t="4902" x="6915150" y="5208588"/>
          <p14:tracePt t="4910" x="6907213" y="5183188"/>
          <p14:tracePt t="4914" x="6899275" y="5157788"/>
          <p14:tracePt t="4920" x="6881813" y="5106988"/>
          <p14:tracePt t="4930" x="6873875" y="5064125"/>
          <p14:tracePt t="4941" x="6848475" y="4987925"/>
          <p14:tracePt t="4945" x="6838950" y="4937125"/>
          <p14:tracePt t="4957" x="6823075" y="4878388"/>
          <p14:tracePt t="4961" x="6788150" y="4827588"/>
          <p14:tracePt t="4970" x="6745288" y="4741863"/>
          <p14:tracePt t="4975" x="6704013" y="4665663"/>
          <p14:tracePt t="4987" x="6669088" y="4589463"/>
          <p14:tracePt t="4991" x="6626225" y="4513263"/>
          <p14:tracePt t="5000" x="6584950" y="4419600"/>
          <p14:tracePt t="5007" x="6524625" y="4325938"/>
          <p14:tracePt t="5017" x="6430963" y="4224338"/>
          <p14:tracePt t="5021" x="6329363" y="4113213"/>
          <p14:tracePt t="5031" x="6167438" y="3867150"/>
          <p14:tracePt t="5041" x="6049963" y="3738563"/>
          <p14:tracePt t="5047" x="5888038" y="3594100"/>
          <p14:tracePt t="5057" x="5700713" y="3416300"/>
          <p14:tracePt t="5061" x="5487988" y="3238500"/>
          <p14:tracePt t="5071" x="5241925" y="3033713"/>
          <p14:tracePt t="5077" x="5029200" y="2846388"/>
          <p14:tracePt t="5087" x="4818063" y="2686050"/>
          <p14:tracePt t="5091" x="4664075" y="2566988"/>
          <p14:tracePt t="5103" x="4519613" y="2455863"/>
          <p14:tracePt t="5107" x="4375150" y="2379663"/>
          <p14:tracePt t="5118" x="4205288" y="2278063"/>
          <p14:tracePt t="5123" x="4060825" y="2227263"/>
          <p14:tracePt t="5134" x="3883025" y="2174875"/>
          <p14:tracePt t="5143" x="3738563" y="2149475"/>
          <p14:tracePt t="5147" x="3576638" y="2124075"/>
          <p14:tracePt t="5157" x="3441700" y="2116138"/>
          <p14:tracePt t="5163" x="3313113" y="2116138"/>
          <p14:tracePt t="5173" x="3203575" y="2116138"/>
          <p14:tracePt t="5177" x="3127375" y="2116138"/>
          <p14:tracePt t="5187" x="3084513" y="2116138"/>
          <p14:tracePt t="5193" x="3074988" y="2116138"/>
          <p14:tracePt t="5213" x="3067050" y="2116138"/>
          <p14:tracePt t="5222" x="3059113" y="2116138"/>
          <p14:tracePt t="5229" x="3059113" y="2124075"/>
          <p14:tracePt t="5239" x="3059113" y="2133600"/>
          <p14:tracePt t="5263" x="3059113" y="2141538"/>
          <p14:tracePt t="5269" x="3049588" y="2159000"/>
          <p14:tracePt t="5273" x="3049588" y="2174875"/>
          <p14:tracePt t="5284" x="3049588" y="2200275"/>
          <p14:tracePt t="5293" x="3049588" y="2243138"/>
          <p14:tracePt t="5299" x="3049588" y="2278063"/>
          <p14:tracePt t="5309" x="3049588" y="2319338"/>
          <p14:tracePt t="5315" x="3049588" y="2354263"/>
          <p14:tracePt t="5325" x="3049588" y="2371725"/>
          <p14:tracePt t="5329" x="3049588" y="2397125"/>
          <p14:tracePt t="5339" x="3049588" y="2413000"/>
          <p14:tracePt t="5345" x="3049588" y="2430463"/>
          <p14:tracePt t="5355" x="3049588" y="2455863"/>
          <p14:tracePt t="5359" x="3059113" y="2481263"/>
          <p14:tracePt t="5368" x="3059113" y="2489200"/>
          <p14:tracePt t="5375" x="3067050" y="2506663"/>
          <p14:tracePt t="5385" x="3067050" y="2516188"/>
          <p14:tracePt t="5435" x="3067050" y="2524125"/>
          <p14:tracePt t="5445" x="3067050" y="2532063"/>
          <p14:tracePt t="5450" x="3059113" y="2541588"/>
          <p14:tracePt t="5461" x="3041650" y="2557463"/>
          <p14:tracePt t="5465" x="3024188" y="2574925"/>
          <p14:tracePt t="5475" x="3008313" y="2582863"/>
          <p14:tracePt t="5481" x="2990850" y="2592388"/>
          <p14:tracePt t="5491" x="2973388" y="2608263"/>
          <p14:tracePt t="5495" x="2955925" y="2608263"/>
          <p14:tracePt t="5505" x="2940050" y="2625725"/>
          <p14:tracePt t="5515" x="2922588" y="2651125"/>
          <p14:tracePt t="5521" x="2897188" y="2668588"/>
          <p14:tracePt t="5532" x="2871788" y="2693988"/>
          <p14:tracePt t="5535" x="2863850" y="2701925"/>
          <p14:tracePt t="5545" x="2854325" y="2701925"/>
          <p14:tracePt t="5551" x="2854325" y="2719388"/>
          <p14:tracePt t="5560" x="2838450" y="2736850"/>
          <p14:tracePt t="5564" x="2820988" y="2744788"/>
          <p14:tracePt t="5577" x="2803525" y="2752725"/>
          <p14:tracePt t="5581" x="2795588" y="2770188"/>
          <p14:tracePt t="5591" x="2786063" y="2778125"/>
          <p14:tracePt t="5757" x="2795588" y="2787650"/>
          <p14:tracePt t="5763" x="2820988" y="2805113"/>
          <p14:tracePt t="5768" x="2846388" y="2813050"/>
          <p14:tracePt t="5778" x="2889250" y="2830513"/>
          <p14:tracePt t="5783" x="2947988" y="2863850"/>
          <p14:tracePt t="5793" x="3016250" y="2889250"/>
          <p14:tracePt t="5799" x="3092450" y="2914650"/>
          <p14:tracePt t="5808" x="3194050" y="2949575"/>
          <p14:tracePt t="5813" x="3279775" y="2982913"/>
          <p14:tracePt t="5823" x="3381375" y="3016250"/>
          <p14:tracePt t="5829" x="3500438" y="3041650"/>
          <p14:tracePt t="5839" x="3602038" y="3059113"/>
          <p14:tracePt t="5843" x="3687763" y="3084513"/>
          <p14:tracePt t="5853" x="3763963" y="3101975"/>
          <p14:tracePt t="5859" x="3822700" y="3119438"/>
          <p14:tracePt t="5869" x="3883025" y="3119438"/>
          <p14:tracePt t="5875" x="3941763" y="3127375"/>
          <p14:tracePt t="5883" x="3984625" y="3135313"/>
          <p14:tracePt t="5900" x="4103688" y="3135313"/>
          <p14:tracePt t="5902" x="4154488" y="3135313"/>
          <p14:tracePt t="5915" x="4214813" y="3135313"/>
          <p14:tracePt t="5918" x="4291013" y="3135313"/>
          <p14:tracePt t="5929" x="4359275" y="3135313"/>
          <p14:tracePt t="5935" x="4443413" y="3135313"/>
          <p14:tracePt t="5945" x="4529138" y="3135313"/>
          <p14:tracePt t="5955" x="4630738" y="3135313"/>
          <p14:tracePt t="5959" x="4714875" y="3135313"/>
          <p14:tracePt t="5969" x="4800600" y="3135313"/>
          <p14:tracePt t="5975" x="4884738" y="3135313"/>
          <p14:tracePt t="5985" x="4927600" y="3144838"/>
          <p14:tracePt t="5989" x="4970463" y="3144838"/>
          <p14:tracePt t="5999" x="5029200" y="3144838"/>
          <p14:tracePt t="6005" x="5089525" y="3144838"/>
          <p14:tracePt t="6015" x="5165725" y="3144838"/>
          <p14:tracePt t="6021" x="5233988" y="3144838"/>
          <p14:tracePt t="6031" x="5292725" y="3144838"/>
          <p14:tracePt t="6035" x="5335588" y="3144838"/>
          <p14:tracePt t="6045" x="5360988" y="3144838"/>
          <p14:tracePt t="6051" x="5378450" y="3144838"/>
          <p14:tracePt t="6055" x="5411788" y="3135313"/>
          <p14:tracePt t="6065" x="5446713" y="3135313"/>
          <p14:tracePt t="6071" x="5487988" y="3135313"/>
          <p14:tracePt t="6081" x="5522913" y="3135313"/>
          <p14:tracePt t="6091" x="5548313" y="3135313"/>
          <p14:tracePt t="6095" x="5573713" y="3135313"/>
          <p14:tracePt t="6107" x="5599113" y="3135313"/>
          <p14:tracePt t="6111" x="5607050" y="3135313"/>
          <p14:tracePt t="6121" x="5616575" y="3135313"/>
          <p14:tracePt t="6125" x="5624513" y="3135313"/>
          <p14:tracePt t="6135" x="5649913" y="3135313"/>
          <p14:tracePt t="6141" x="5692775" y="3135313"/>
          <p14:tracePt t="6151" x="5751513" y="3135313"/>
          <p14:tracePt t="6157" x="5819775" y="3135313"/>
          <p14:tracePt t="6168" x="5862638" y="3135313"/>
          <p14:tracePt t="6171" x="5895975" y="3135313"/>
          <p14:tracePt t="6181" x="5921375" y="3135313"/>
          <p14:tracePt t="6187" x="5930900" y="3135313"/>
          <p14:tracePt t="6469" x="5930900" y="3211513"/>
          <p14:tracePt t="6473" x="5930900" y="3271838"/>
          <p14:tracePt t="6485" x="6049963" y="3305175"/>
          <p14:tracePt t="6798" x="6040438" y="3289300"/>
          <p14:tracePt t="6812" x="6040438" y="3271838"/>
          <p14:tracePt t="6821" x="6040438" y="3254375"/>
          <p14:tracePt t="6827" x="6065838" y="3246438"/>
          <p14:tracePt t="6837" x="6100763" y="3238500"/>
          <p14:tracePt t="6843" x="6126163" y="3238500"/>
          <p14:tracePt t="6853" x="6151563" y="3238500"/>
          <p14:tracePt t="6857" x="6194425" y="3238500"/>
          <p14:tracePt t="6867" x="6245225" y="3246438"/>
          <p14:tracePt t="6873" x="6303963" y="3271838"/>
          <p14:tracePt t="6884" x="6380163" y="3305175"/>
          <p14:tracePt t="6887" x="6456363" y="3322638"/>
          <p14:tracePt t="6901" x="6542088" y="3348038"/>
          <p14:tracePt t="6903" x="6635750" y="3365500"/>
          <p14:tracePt t="6914" x="6729413" y="3382963"/>
          <p14:tracePt t="6920" x="6831013" y="3390900"/>
          <p14:tracePt t="6928" x="6932613" y="3398838"/>
          <p14:tracePt t="6936" x="7051675" y="3416300"/>
          <p14:tracePt t="6944" x="7145338" y="3424238"/>
          <p14:tracePt t="6950" x="7246938" y="3433763"/>
          <p14:tracePt t="6959" x="7348538" y="3433763"/>
          <p14:tracePt t="6963" x="7442200" y="3433763"/>
          <p14:tracePt t="6973" x="7518400" y="3433763"/>
          <p14:tracePt t="6985" x="7578725" y="3433763"/>
          <p14:tracePt t="6989" x="7621588" y="3433763"/>
          <p14:tracePt t="6999" x="7680325" y="3441700"/>
          <p14:tracePt t="7003" x="7723188" y="3441700"/>
          <p14:tracePt t="7013" x="7781925" y="3441700"/>
          <p14:tracePt t="7019" x="7842250" y="3441700"/>
          <p14:tracePt t="7029" x="7910513" y="3441700"/>
          <p14:tracePt t="7035" x="7969250" y="3441700"/>
          <p14:tracePt t="7045" x="8054975" y="3433763"/>
          <p14:tracePt t="7049" x="8131175" y="3424238"/>
          <p14:tracePt t="7059" x="8215313" y="3408363"/>
          <p14:tracePt t="7063" x="8301038" y="3408363"/>
          <p14:tracePt t="7075" x="8402638" y="3398838"/>
          <p14:tracePt t="7079" x="8488363" y="3390900"/>
          <p14:tracePt t="7093" x="8589963" y="3382963"/>
          <p14:tracePt t="7095" x="8658225" y="3365500"/>
          <p14:tracePt t="7105" x="8750300" y="3355975"/>
          <p14:tracePt t="7109" x="8793163" y="3348038"/>
          <p14:tracePt t="7118" x="8836025" y="3340100"/>
          <p14:tracePt t="7124" x="8886825" y="3322638"/>
          <p14:tracePt t="7135" x="8947150" y="3305175"/>
          <p14:tracePt t="7138" x="8997950" y="3289300"/>
          <p14:tracePt t="7148" x="9031288" y="3279775"/>
          <p14:tracePt t="7155" x="9048750" y="3271838"/>
          <p14:tracePt t="7165" x="9074150" y="3271838"/>
          <p14:tracePt t="7170" x="9099550" y="3263900"/>
          <p14:tracePt t="7181" x="9107488" y="3263900"/>
          <p14:tracePt t="7185" x="9124950" y="3263900"/>
          <p14:tracePt t="7195" x="9132888" y="3263900"/>
          <p14:tracePt t="7210" x="9142413" y="3263900"/>
          <p14:tracePt t="7257" x="9150350" y="3246438"/>
          <p14:tracePt t="7261" x="9167813" y="3238500"/>
          <p14:tracePt t="7271" x="9175750" y="3228975"/>
          <p14:tracePt t="7275" x="9183688" y="3228975"/>
          <p14:tracePt t="24671" x="9183688" y="3254375"/>
          <p14:tracePt t="24681" x="9183688" y="3271838"/>
          <p14:tracePt t="24687" x="9183688" y="3305175"/>
          <p14:tracePt t="24691" x="9183688" y="3365500"/>
          <p14:tracePt t="24702" x="9107488" y="3441700"/>
          <p14:tracePt t="24708" x="9023350" y="3502025"/>
          <p14:tracePt t="24933" x="9023350" y="3527425"/>
          <p14:tracePt t="24943" x="9039225" y="3527425"/>
          <p14:tracePt t="24955" x="9091613" y="3502025"/>
          <p14:tracePt t="24959" x="9142413" y="3449638"/>
          <p14:tracePt t="24969" x="9218613" y="3416300"/>
          <p14:tracePt t="24975" x="9277350" y="3382963"/>
          <p14:tracePt t="24986" x="9312275" y="3373438"/>
          <p14:tracePt t="24989" x="9345613" y="3355975"/>
          <p14:tracePt t="25015" x="9337675" y="3355975"/>
          <p14:tracePt t="25020" x="9320213" y="3355975"/>
          <p14:tracePt t="25029" x="9312275" y="3355975"/>
          <p14:tracePt t="25082" x="9320213" y="3355975"/>
          <p14:tracePt t="25091" x="9345613" y="3340100"/>
          <p14:tracePt t="25095" x="9371013" y="3322638"/>
          <p14:tracePt t="25105" x="9380538" y="3314700"/>
          <p14:tracePt t="25111" x="9396413" y="3297238"/>
          <p14:tracePt t="25123" x="9413875" y="3279775"/>
          <p14:tracePt t="25125" x="9421813" y="3271838"/>
          <p14:tracePt t="25141" x="9431338" y="3271838"/>
          <p14:tracePt t="25182" x="9439275" y="3271838"/>
          <p14:tracePt t="25198" x="9447213" y="3279775"/>
          <p14:tracePt t="25203" x="9447213" y="3289300"/>
          <p14:tracePt t="25218" x="9456738" y="3289300"/>
          <p14:tracePt t="25234" x="9464675" y="3289300"/>
          <p14:tracePt t="25274" x="9464675" y="3279775"/>
          <p14:tracePt t="25284" x="9447213" y="3263900"/>
          <p14:tracePt t="25289" x="9431338" y="3238500"/>
          <p14:tracePt t="25299" x="9413875" y="3221038"/>
          <p14:tracePt t="25303" x="9405938" y="3203575"/>
          <p14:tracePt t="25313" x="9388475" y="3195638"/>
          <p14:tracePt t="25319" x="9363075" y="3178175"/>
          <p14:tracePt t="25329" x="9337675" y="3160713"/>
          <p14:tracePt t="25333" x="9294813" y="3144838"/>
          <p14:tracePt t="25343" x="9244013" y="3127375"/>
          <p14:tracePt t="25349" x="9193213" y="3127375"/>
          <p14:tracePt t="25359" x="9132888" y="3127375"/>
          <p14:tracePt t="25363" x="9074150" y="3135313"/>
          <p14:tracePt t="25377" x="9005888" y="3160713"/>
          <p14:tracePt t="25383" x="8955088" y="3186113"/>
          <p14:tracePt t="25388" x="8921750" y="3211513"/>
          <p14:tracePt t="25397" x="8894763" y="3228975"/>
          <p14:tracePt t="25403" x="8878888" y="3254375"/>
          <p14:tracePt t="25412" x="8869363" y="3279775"/>
          <p14:tracePt t="25417" x="8853488" y="3305175"/>
          <p14:tracePt t="25429" x="8843963" y="3322638"/>
          <p14:tracePt t="25434" x="8836025" y="3355975"/>
          <p14:tracePt t="25443" x="8828088" y="3382963"/>
          <p14:tracePt t="25449" x="8818563" y="3416300"/>
          <p14:tracePt t="25459" x="8818563" y="3433763"/>
          <p14:tracePt t="25463" x="8818563" y="3459163"/>
          <p14:tracePt t="25473" x="8810625" y="3475038"/>
          <p14:tracePt t="25479" x="8810625" y="3484563"/>
          <p14:tracePt t="25489" x="8810625" y="3502025"/>
          <p14:tracePt t="25493" x="8810625" y="3509963"/>
          <p14:tracePt t="25509" x="8810625" y="3517900"/>
          <p14:tracePt t="25520" x="8810625" y="3527425"/>
          <p14:tracePt t="25536" x="8810625" y="3535363"/>
          <p14:tracePt t="25596" x="8810625" y="3527425"/>
          <p14:tracePt t="25599" x="8818563" y="3527425"/>
          <p14:tracePt t="25621" x="8836025" y="3568700"/>
          <p14:tracePt t="25631" x="8886825" y="3629025"/>
          <p14:tracePt t="25818" x="8886825" y="3636963"/>
          <p14:tracePt t="25873" x="8886825" y="3629025"/>
          <p14:tracePt t="25876" x="8886825" y="3619500"/>
          <p14:tracePt t="25881" x="8886825" y="3611563"/>
          <p14:tracePt t="25887" x="8894763" y="3611563"/>
          <p14:tracePt t="25912" x="8904288" y="3611563"/>
          <p14:tracePt t="25917" x="8912225" y="3603625"/>
          <p14:tracePt t="25927" x="8921750" y="3594100"/>
          <p14:tracePt t="25933" x="8929688" y="3578225"/>
          <p14:tracePt t="25963" x="8904288" y="3552825"/>
          <p14:tracePt t="25973" x="8878888" y="3535363"/>
          <p14:tracePt t="25977" x="8861425" y="3527425"/>
          <p14:tracePt t="25997" x="8853488" y="3527425"/>
          <p14:tracePt t="26003" x="8853488" y="3517900"/>
          <p14:tracePt t="26013" x="8853488" y="3509963"/>
          <p14:tracePt t="26018" x="8843963" y="3502025"/>
          <p14:tracePt t="26029" x="8818563" y="3484563"/>
          <p14:tracePt t="26033" x="8785225" y="3467100"/>
          <p14:tracePt t="26042" x="8750300" y="3433763"/>
          <p14:tracePt t="26049" x="8683625" y="3416300"/>
          <p14:tracePt t="26058" x="8615363" y="3408363"/>
          <p14:tracePt t="26063" x="8555038" y="3408363"/>
          <p14:tracePt t="26073" x="8513763" y="3408363"/>
          <p14:tracePt t="26078" x="8470900" y="3408363"/>
          <p14:tracePt t="26088" x="8410575" y="3408363"/>
          <p14:tracePt t="26095" x="8377238" y="3408363"/>
          <p14:tracePt t="26105" x="8351838" y="3408363"/>
          <p14:tracePt t="26108" x="8318500" y="3408363"/>
          <p14:tracePt t="26118" x="8283575" y="3408363"/>
          <p14:tracePt t="26125" x="8240713" y="3408363"/>
          <p14:tracePt t="26135" x="8174038" y="3408363"/>
          <p14:tracePt t="26138" x="8088313" y="3408363"/>
          <p14:tracePt t="26148" x="8004175" y="3408363"/>
          <p14:tracePt t="26154" x="7926388" y="3408363"/>
          <p14:tracePt t="26165" x="7867650" y="3416300"/>
          <p14:tracePt t="26169" x="7824788" y="3416300"/>
          <p14:tracePt t="26179" x="7799388" y="3424238"/>
          <p14:tracePt t="26187" x="7791450" y="3424238"/>
          <p14:tracePt t="26252" x="7781925" y="3424238"/>
          <p14:tracePt t="26256" x="7773988" y="3424238"/>
          <p14:tracePt t="26318" x="7773988" y="3433763"/>
          <p14:tracePt t="26328" x="7773988" y="3441700"/>
          <p14:tracePt t="26332" x="7773988" y="3467100"/>
          <p14:tracePt t="26341" x="7773988" y="3517900"/>
          <p14:tracePt t="26348" x="7766050" y="3543300"/>
          <p14:tracePt t="26353" x="7756525" y="3603625"/>
          <p14:tracePt t="26358" x="7705725" y="3636963"/>
          <p14:tracePt t="26508" x="7715250" y="3636963"/>
          <p14:tracePt t="26518" x="7748588" y="3662363"/>
          <p14:tracePt t="26528" x="7756525" y="3679825"/>
          <p14:tracePt t="26534" x="7842250" y="3790950"/>
          <p14:tracePt t="26544" x="7926388" y="3867150"/>
          <p14:tracePt t="26554" x="7961313" y="3883025"/>
          <p14:tracePt t="26594" x="7969250" y="3883025"/>
          <p14:tracePt t="26603" x="7977188" y="3883025"/>
          <p14:tracePt t="26609" x="7986713" y="3875088"/>
          <p14:tracePt t="26613" x="7986713" y="3849688"/>
          <p14:tracePt t="26618" x="7994650" y="3832225"/>
          <p14:tracePt t="26630" x="7994650" y="3824288"/>
          <p14:tracePt t="26634" x="7994650" y="3806825"/>
          <p14:tracePt t="26644" x="7994650" y="3798888"/>
          <p14:tracePt t="26780" x="7994650" y="3790950"/>
          <p14:tracePt t="26796" x="7986713" y="3790950"/>
          <p14:tracePt t="26803" x="7961313" y="3781425"/>
          <p14:tracePt t="26812" x="7918450" y="3781425"/>
          <p14:tracePt t="26821" x="7867650" y="3773488"/>
          <p14:tracePt t="26825" x="7799388" y="3763963"/>
          <p14:tracePt t="26835" x="7715250" y="3763963"/>
          <p14:tracePt t="26841" x="7612063" y="3756025"/>
          <p14:tracePt t="26852" x="7510463" y="3756025"/>
          <p14:tracePt t="26855" x="7442200" y="3738563"/>
          <p14:tracePt t="26865" x="7366000" y="3730625"/>
          <p14:tracePt t="26871" x="7307263" y="3730625"/>
          <p14:tracePt t="26885" x="7188200" y="3722688"/>
          <p14:tracePt t="26897" x="7127875" y="3713163"/>
          <p14:tracePt t="26901" x="7085013" y="3713163"/>
          <p14:tracePt t="26911" x="7051675" y="3705225"/>
          <p14:tracePt t="26917" x="7026275" y="3705225"/>
          <p14:tracePt t="26927" x="6992938" y="3697288"/>
          <p14:tracePt t="26931" x="6967538" y="3687763"/>
          <p14:tracePt t="26941" x="6942138" y="3679825"/>
          <p14:tracePt t="26947" x="6924675" y="3662363"/>
          <p14:tracePt t="26957" x="6873875" y="3646488"/>
          <p14:tracePt t="26961" x="6823075" y="3619500"/>
          <p14:tracePt t="26971" x="6780213" y="3586163"/>
          <p14:tracePt t="26977" x="6686550" y="3527425"/>
          <p14:tracePt t="26987" x="6610350" y="3484563"/>
          <p14:tracePt t="26991" x="6516688" y="3424238"/>
          <p14:tracePt t="27002" x="6456363" y="3382963"/>
          <p14:tracePt t="27007" x="6405563" y="3348038"/>
          <p14:tracePt t="27017" x="6338888" y="3305175"/>
          <p14:tracePt t="27021" x="6286500" y="3246438"/>
          <p14:tracePt t="27033" x="6235700" y="3195638"/>
          <p14:tracePt t="27037" x="6167438" y="3152775"/>
          <p14:tracePt t="27047" x="6116638" y="3119438"/>
          <p14:tracePt t="27057" x="6032500" y="3067050"/>
          <p14:tracePt t="27063" x="5938838" y="3008313"/>
          <p14:tracePt t="27073" x="5845175" y="2965450"/>
          <p14:tracePt t="27077" x="5761038" y="2932113"/>
          <p14:tracePt t="27087" x="5581650" y="2855913"/>
          <p14:tracePt t="27097" x="5522913" y="2830513"/>
          <p14:tracePt t="27103" x="5472113" y="2813050"/>
          <p14:tracePt t="27113" x="5454650" y="2795588"/>
          <p14:tracePt t="27117" x="5429250" y="2795588"/>
          <p14:tracePt t="27123" x="5386388" y="2787650"/>
          <p14:tracePt t="27133" x="5310188" y="2778125"/>
          <p14:tracePt t="27139" x="5224463" y="2770188"/>
          <p14:tracePt t="27148" x="5097463" y="2752725"/>
          <p14:tracePt t="27153" x="4953000" y="2744788"/>
          <p14:tracePt t="27162" x="4800600" y="2736850"/>
          <p14:tracePt t="27173" x="4673600" y="2719388"/>
          <p14:tracePt t="27179" x="4562475" y="2711450"/>
          <p14:tracePt t="27188" x="4468813" y="2701925"/>
          <p14:tracePt t="27193" x="4425950" y="2701925"/>
          <p14:tracePt t="27203" x="4384675" y="2686050"/>
          <p14:tracePt t="27208" x="4359275" y="2686050"/>
          <p14:tracePt t="27219" x="4332288" y="2686050"/>
          <p14:tracePt t="27222" x="4324350" y="2676525"/>
          <p14:tracePt t="27233" x="4316413" y="2676525"/>
          <p14:tracePt t="27238" x="4298950" y="2668588"/>
          <p14:tracePt t="27249" x="4273550" y="2660650"/>
          <p14:tracePt t="27252" x="4240213" y="2651125"/>
          <p14:tracePt t="27263" x="4205288" y="2633663"/>
          <p14:tracePt t="27268" x="4171950" y="2617788"/>
          <p14:tracePt t="27279" x="4121150" y="2600325"/>
          <p14:tracePt t="27286" x="4044950" y="2549525"/>
          <p14:tracePt t="27295" x="3967163" y="2506663"/>
          <p14:tracePt t="27299" x="3900488" y="2463800"/>
          <p14:tracePt t="27309" x="3814763" y="2422525"/>
          <p14:tracePt t="27315" x="3746500" y="2387600"/>
          <p14:tracePt t="27325" x="3670300" y="2344738"/>
          <p14:tracePt t="27329" x="3586163" y="2303463"/>
          <p14:tracePt t="27338" x="3475038" y="2252663"/>
          <p14:tracePt t="27345" x="3373438" y="2209800"/>
          <p14:tracePt t="27355" x="3287713" y="2174875"/>
          <p14:tracePt t="27358" x="3228975" y="2159000"/>
          <p14:tracePt t="27371" x="3203575" y="2149475"/>
          <p14:tracePt t="27375" x="3186113" y="2141538"/>
          <p14:tracePt t="27385" x="3178175" y="2133600"/>
          <p14:tracePt t="27395" x="3168650" y="2133600"/>
          <p14:tracePt t="27401" x="3160713" y="2124075"/>
          <p14:tracePt t="27411" x="3143250" y="2124075"/>
          <p14:tracePt t="27415" x="3100388" y="2116138"/>
          <p14:tracePt t="27425" x="3024188" y="2098675"/>
          <p14:tracePt t="27431" x="2914650" y="2098675"/>
          <p14:tracePt t="27441" x="2676525" y="2090738"/>
          <p14:tracePt t="27452" x="2574925" y="2090738"/>
          <p14:tracePt t="27454" x="2463800" y="2090738"/>
          <p14:tracePt t="27467" x="2344738" y="2090738"/>
          <p14:tracePt t="27471" x="2251075" y="2090738"/>
          <p14:tracePt t="27481" x="2157413" y="2116138"/>
          <p14:tracePt t="27487" x="2098675" y="2133600"/>
          <p14:tracePt t="27497" x="2047875" y="2159000"/>
          <p14:tracePt t="27502" x="2012950" y="2200275"/>
          <p14:tracePt t="27511" x="1997075" y="2235200"/>
          <p14:tracePt t="27517" x="1997075" y="2268538"/>
          <p14:tracePt t="27527" x="1997075" y="2311400"/>
          <p14:tracePt t="27531" x="2012950" y="2362200"/>
          <p14:tracePt t="27541" x="2055813" y="2397125"/>
          <p14:tracePt t="27547" x="2106613" y="2438400"/>
          <p14:tracePt t="27557" x="2157413" y="2481263"/>
          <p14:tracePt t="27561" x="2192338" y="2498725"/>
          <p14:tracePt t="27571" x="2217738" y="2516188"/>
          <p14:tracePt t="27577" x="2235200" y="2524125"/>
          <p14:tracePt t="27588" x="2260600" y="2532063"/>
          <p14:tracePt t="27591" x="2286000" y="2541588"/>
          <p14:tracePt t="27602" x="2311400" y="2549525"/>
          <p14:tracePt t="27607" x="2327275" y="2557463"/>
          <p14:tracePt t="27617" x="2362200" y="2566988"/>
          <p14:tracePt t="27623" x="2413000" y="2574925"/>
          <p14:tracePt t="27633" x="2471738" y="2592388"/>
          <p14:tracePt t="27638" x="2524125" y="2592388"/>
          <p14:tracePt t="27647" x="2582863" y="2592388"/>
          <p14:tracePt t="27654" x="2659063" y="2592388"/>
          <p14:tracePt t="27662" x="2709863" y="2592388"/>
          <p14:tracePt t="27667" x="2760663" y="2582863"/>
          <p14:tracePt t="27678" x="2803525" y="2566988"/>
          <p14:tracePt t="27684" x="2846388" y="2541588"/>
          <p14:tracePt t="27694" x="2879725" y="2498725"/>
          <p14:tracePt t="27700" x="2922588" y="2463800"/>
          <p14:tracePt t="27710" x="2973388" y="2413000"/>
          <p14:tracePt t="27714" x="3041650" y="2371725"/>
          <p14:tracePt t="27724" x="3117850" y="2311400"/>
          <p14:tracePt t="27729" x="3194050" y="2243138"/>
          <p14:tracePt t="27738" x="3262313" y="2200275"/>
          <p14:tracePt t="27749" x="3313113" y="2159000"/>
          <p14:tracePt t="27753" x="3330575" y="2141538"/>
          <p14:tracePt t="27763" x="3338513" y="2133600"/>
          <p14:tracePt t="27779" x="3338513" y="2124075"/>
          <p14:tracePt t="27840" x="3338513" y="2116138"/>
          <p14:tracePt t="27855" x="3338513" y="2108200"/>
          <p14:tracePt t="27860" x="3338513" y="2098675"/>
          <p14:tracePt t="27870" x="3313113" y="2090738"/>
          <p14:tracePt t="27876" x="3297238" y="2082800"/>
          <p14:tracePt t="27886" x="3287713" y="2082800"/>
          <p14:tracePt t="27903" x="3262313" y="2082800"/>
          <p14:tracePt t="27905" x="3244850" y="2090738"/>
          <p14:tracePt t="27915" x="3211513" y="2108200"/>
          <p14:tracePt t="27919" x="3160713" y="2149475"/>
          <p14:tracePt t="27930" x="3109913" y="2192338"/>
          <p14:tracePt t="27937" x="3049588" y="2260600"/>
          <p14:tracePt t="27946" x="2998788" y="2336800"/>
          <p14:tracePt t="27953" x="2965450" y="2413000"/>
          <p14:tracePt t="27961" x="2940050" y="2473325"/>
          <p14:tracePt t="27965" x="2930525" y="2532063"/>
          <p14:tracePt t="27975" x="2930525" y="2592388"/>
          <p14:tracePt t="27985" x="2930525" y="2633663"/>
          <p14:tracePt t="27991" x="2930525" y="2668588"/>
          <p14:tracePt t="28000" x="2947988" y="2676525"/>
          <p14:tracePt t="28004" x="2955925" y="2693988"/>
          <p14:tracePt t="28015" x="2973388" y="2701925"/>
          <p14:tracePt t="28021" x="2973388" y="2711450"/>
          <p14:tracePt t="28047" x="2990850" y="2711450"/>
          <p14:tracePt t="28051" x="3016250" y="2736850"/>
          <p14:tracePt t="28061" x="3100388" y="2787650"/>
          <p14:tracePt t="28071" x="3168650" y="2813050"/>
          <p14:tracePt t="28077" x="3270250" y="2838450"/>
          <p14:tracePt t="28087" x="3406775" y="2871788"/>
          <p14:tracePt t="28091" x="3619500" y="2932113"/>
          <p14:tracePt t="28102" x="3865563" y="2974975"/>
          <p14:tracePt t="28107" x="4146550" y="3025775"/>
          <p14:tracePt t="28117" x="4425950" y="3059113"/>
          <p14:tracePt t="28121" x="4699000" y="3109913"/>
          <p14:tracePt t="28131" x="4978400" y="3152775"/>
          <p14:tracePt t="28138" x="5233988" y="3203575"/>
          <p14:tracePt t="28147" x="5480050" y="3238500"/>
          <p14:tracePt t="28152" x="5726113" y="3279775"/>
          <p14:tracePt t="28161" x="5946775" y="3314700"/>
          <p14:tracePt t="28167" x="6134100" y="3340100"/>
          <p14:tracePt t="28177" x="6278563" y="3348038"/>
          <p14:tracePt t="28188" x="6423025" y="3365500"/>
          <p14:tracePt t="28193" x="6534150" y="3373438"/>
          <p14:tracePt t="28203" x="6635750" y="3382963"/>
          <p14:tracePt t="28207" x="6704013" y="3382963"/>
          <p14:tracePt t="28217" x="6762750" y="3382963"/>
          <p14:tracePt t="28222" x="6823075" y="3382963"/>
          <p14:tracePt t="28233" x="6889750" y="3382963"/>
          <p14:tracePt t="28237" x="6967538" y="3382963"/>
          <p14:tracePt t="28247" x="7034213" y="3373438"/>
          <p14:tracePt t="28254" x="7085013" y="3373438"/>
          <p14:tracePt t="28264" x="7102475" y="3365500"/>
          <p14:tracePt t="28268" x="7119938" y="3355975"/>
          <p14:tracePt t="28275" x="7127875" y="3340100"/>
          <p14:tracePt t="28283" x="7137400" y="3314700"/>
          <p14:tracePt t="28289" x="7145338" y="3289300"/>
          <p14:tracePt t="28299" x="7145338" y="3238500"/>
          <p14:tracePt t="28303" x="7162800" y="3178175"/>
          <p14:tracePt t="28313" x="7162800" y="3109913"/>
          <p14:tracePt t="28323" x="7162800" y="3025775"/>
          <p14:tracePt t="28329" x="7145338" y="2906713"/>
          <p14:tracePt t="28339" x="7102475" y="2795588"/>
          <p14:tracePt t="28342" x="7026275" y="2633663"/>
          <p14:tracePt t="28354" x="6950075" y="2516188"/>
          <p14:tracePt t="28360" x="6881813" y="2397125"/>
          <p14:tracePt t="28371" x="6788150" y="2303463"/>
          <p14:tracePt t="28376" x="6694488" y="2227263"/>
          <p14:tracePt t="28387" x="6600825" y="2141538"/>
          <p14:tracePt t="28390" x="6550025" y="2065338"/>
          <p14:tracePt t="28393" x="6483350" y="2014538"/>
          <p14:tracePt t="28400" x="6440488" y="1971675"/>
          <p14:tracePt t="28409" x="6423025" y="1946275"/>
          <p14:tracePt t="28413" x="6397625" y="1928813"/>
          <p14:tracePt t="28425" x="6338888" y="1920875"/>
          <p14:tracePt t="28429" x="6270625" y="1920875"/>
          <p14:tracePt t="28435" x="6184900" y="1920875"/>
          <p14:tracePt t="28445" x="6065838" y="1946275"/>
          <p14:tracePt t="28454" x="5938838" y="2005013"/>
          <p14:tracePt t="28458" x="5794375" y="2098675"/>
          <p14:tracePt t="28469" x="5675313" y="2200275"/>
          <p14:tracePt t="28474" x="5522913" y="2328863"/>
          <p14:tracePt t="28485" x="5411788" y="2422525"/>
          <p14:tracePt t="28488" x="5302250" y="2524125"/>
          <p14:tracePt t="28499" x="5224463" y="2617788"/>
          <p14:tracePt t="28505" x="5165725" y="2711450"/>
          <p14:tracePt t="28516" x="5021263" y="2914650"/>
          <p14:tracePt t="28526" x="4987925" y="3008313"/>
          <p14:tracePt t="28532" x="4962525" y="3076575"/>
          <p14:tracePt t="28543" x="4953000" y="3152775"/>
          <p14:tracePt t="28545" x="4953000" y="3238500"/>
          <p14:tracePt t="28554" x="4970463" y="3314700"/>
          <p14:tracePt t="28561" x="4987925" y="3390900"/>
          <p14:tracePt t="28571" x="5021263" y="3449638"/>
          <p14:tracePt t="28575" x="5046663" y="3484563"/>
          <p14:tracePt t="28585" x="5054600" y="3517900"/>
          <p14:tracePt t="28590" x="5089525" y="3527425"/>
          <p14:tracePt t="28601" x="5114925" y="3535363"/>
          <p14:tracePt t="28605" x="5114925" y="3543300"/>
          <p14:tracePt t="28617" x="5122863" y="3543300"/>
          <p14:tracePt t="28621" x="5132388" y="3543300"/>
          <p14:tracePt t="28631" x="5148263" y="3543300"/>
          <p14:tracePt t="28635" x="5183188" y="3543300"/>
          <p14:tracePt t="28645" x="5233988" y="3543300"/>
          <p14:tracePt t="28652" x="5318125" y="3543300"/>
          <p14:tracePt t="28660" x="5421313" y="3535363"/>
          <p14:tracePt t="28667" x="5522913" y="3527425"/>
          <p14:tracePt t="28677" x="5607050" y="3517900"/>
          <p14:tracePt t="28681" x="5657850" y="3502025"/>
          <p14:tracePt t="28691" x="5683250" y="3484563"/>
          <p14:tracePt t="28697" x="5683250" y="3475038"/>
          <p14:tracePt t="28706" x="5683250" y="3459163"/>
          <p14:tracePt t="28710" x="5683250" y="3449638"/>
          <p14:tracePt t="28721" x="5683250" y="3424238"/>
          <p14:tracePt t="28726" x="5683250" y="3408363"/>
          <p14:tracePt t="28737" x="5683250" y="3390900"/>
          <p14:tracePt t="28741" x="5683250" y="33734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1641725" y="759368"/>
            <a:ext cx="89085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3200" b="1" dirty="0">
                <a:solidFill>
                  <a:schemeClr val="accent1"/>
                </a:solidFill>
              </a:rPr>
              <a:t>Relação entre os Idiomas e a Análise de Sentimento</a:t>
            </a:r>
            <a:endParaRPr lang="pt-PT" sz="3200" b="1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4F20300E-3528-435D-A8D0-92A23881B8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0170349"/>
              </p:ext>
            </p:extLst>
          </p:nvPr>
        </p:nvGraphicFramePr>
        <p:xfrm>
          <a:off x="3366115" y="1650143"/>
          <a:ext cx="5459767" cy="3941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BC0B3945-803F-432E-BD74-FF4BFDD55A7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1175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Tm="41010">
        <p:fade/>
      </p:transition>
    </mc:Choice>
    <mc:Fallback>
      <p:transition advTm="410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0B6DD5E-4A11-40AE-B011-4FD8FF3235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A0B6DD5E-4A11-40AE-B011-4FD8FF3235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326D561-6BBC-446A-A9FA-15563D3531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graphicEl>
                                              <a:dgm id="{0326D561-6BBC-446A-A9FA-15563D3531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B82F7DD-24C0-4906-8BB8-15759ED42A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8B82F7DD-24C0-4906-8BB8-15759ED42A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616B92-E318-4C6B-8F8C-351916D708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graphicEl>
                                              <a:dgm id="{06616B92-E318-4C6B-8F8C-351916D708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308505-FDF6-48CA-9A9F-8DE1C5A8C0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30308505-FDF6-48CA-9A9F-8DE1C5A8C0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3F931E-D7E3-42F0-BCA9-A691D9B870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dgm id="{373F931E-D7E3-42F0-BCA9-A691D9B870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354B206-D802-4C4D-919E-E8AD32BFF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D354B206-D802-4C4D-919E-E8AD32BFF2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Graphic spid="2" grpId="0" uiExpand="1">
        <p:bldSub>
          <a:bldDgm bld="one"/>
        </p:bldSub>
      </p:bldGraphic>
    </p:bldLst>
  </p:timing>
  <p:extLst>
    <p:ext uri="{3A86A75C-4F4B-4683-9AE1-C65F6400EC91}">
      <p14:laserTraceLst xmlns:p14="http://schemas.microsoft.com/office/powerpoint/2010/main">
        <p14:tracePtLst>
          <p14:tracePt t="185" x="5786438" y="4368800"/>
          <p14:tracePt t="200" x="5786438" y="4376738"/>
          <p14:tracePt t="211" x="5786438" y="4384675"/>
          <p14:tracePt t="231" x="5786438" y="4394200"/>
          <p14:tracePt t="363" x="5786438" y="4402138"/>
          <p14:tracePt t="403" x="5786438" y="4410075"/>
          <p14:tracePt t="409" x="5786438" y="4427538"/>
          <p14:tracePt t="422" x="5794375" y="4435475"/>
          <p14:tracePt t="432" x="5802313" y="4445000"/>
          <p14:tracePt t="439" x="5802313" y="4452938"/>
          <p14:tracePt t="449" x="5802313" y="4460875"/>
          <p14:tracePt t="452" x="5802313" y="4470400"/>
          <p14:tracePt t="12831" x="5819775" y="4470400"/>
          <p14:tracePt t="12841" x="5845175" y="4470400"/>
          <p14:tracePt t="12845" x="5853113" y="4470400"/>
          <p14:tracePt t="12857" x="5862638" y="4470400"/>
          <p14:tracePt t="12861" x="5870575" y="4470400"/>
          <p14:tracePt t="12865" x="5880100" y="4470400"/>
          <p14:tracePt t="12937" x="5888038" y="4460875"/>
          <p14:tracePt t="12947" x="5905500" y="4460875"/>
          <p14:tracePt t="12951" x="5930900" y="4460875"/>
          <p14:tracePt t="12961" x="5946775" y="4452938"/>
          <p14:tracePt t="12977" x="5964238" y="4445000"/>
          <p14:tracePt t="12981" x="5972175" y="4445000"/>
          <p14:tracePt t="12991" x="5989638" y="4445000"/>
          <p14:tracePt t="12997" x="6007100" y="4435475"/>
          <p14:tracePt t="13007" x="6015038" y="4427538"/>
          <p14:tracePt t="13013" x="6024563" y="4427538"/>
          <p14:tracePt t="13023" x="6040438" y="4419600"/>
          <p14:tracePt t="13027" x="6065838" y="4419600"/>
          <p14:tracePt t="13037" x="6083300" y="4410075"/>
          <p14:tracePt t="13044" x="6108700" y="4402138"/>
          <p14:tracePt t="13053" x="6126163" y="4402138"/>
          <p14:tracePt t="13102" x="6134100" y="4384675"/>
          <p14:tracePt t="13113" x="6142038" y="4359275"/>
          <p14:tracePt t="13119" x="6167438" y="4333875"/>
          <p14:tracePt t="13129" x="6176963" y="4308475"/>
          <p14:tracePt t="13134" x="6202363" y="4265613"/>
          <p14:tracePt t="13143" x="6227763" y="4232275"/>
          <p14:tracePt t="13149" x="6253163" y="4181475"/>
          <p14:tracePt t="13161" x="6270625" y="4146550"/>
          <p14:tracePt t="13164" x="6286500" y="4113213"/>
          <p14:tracePt t="13173" x="6296025" y="4087813"/>
          <p14:tracePt t="13180" x="6303963" y="4079875"/>
          <p14:tracePt t="13189" x="6303963" y="4070350"/>
          <p14:tracePt t="13193" x="6311900" y="4062413"/>
          <p14:tracePt t="13202" x="6321425" y="4062413"/>
          <p14:tracePt t="13210" x="6321425" y="4052888"/>
          <p14:tracePt t="13219" x="6329363" y="4052888"/>
          <p14:tracePt t="13226" x="6338888" y="4044950"/>
          <p14:tracePt t="13235" x="6354763" y="4037013"/>
          <p14:tracePt t="13239" x="6372225" y="4019550"/>
          <p14:tracePt t="13248" x="6389688" y="4011613"/>
          <p14:tracePt t="13260" x="6415088" y="3986213"/>
          <p14:tracePt t="13265" x="6440488" y="3935413"/>
          <p14:tracePt t="13269" x="6456363" y="3908425"/>
          <p14:tracePt t="13280" x="6483350" y="3883025"/>
          <p14:tracePt t="13289" x="6499225" y="3857625"/>
          <p14:tracePt t="13294" x="6524625" y="3841750"/>
          <p14:tracePt t="13305" x="6534150" y="3832225"/>
          <p14:tracePt t="13311" x="6534150" y="3824288"/>
          <p14:tracePt t="13319" x="6542088" y="3816350"/>
          <p14:tracePt t="13339" x="6550025" y="3798888"/>
          <p14:tracePt t="13350" x="6550025" y="3790950"/>
          <p14:tracePt t="13355" x="6559550" y="3781425"/>
          <p14:tracePt t="13365" x="6575425" y="3773488"/>
          <p14:tracePt t="13371" x="6584950" y="3763963"/>
          <p14:tracePt t="13384" x="6600825" y="3756025"/>
          <p14:tracePt t="13394" x="6626225" y="3748088"/>
          <p14:tracePt t="13400" x="6635750" y="3738563"/>
          <p14:tracePt t="13410" x="6653213" y="3730625"/>
          <p14:tracePt t="13415" x="6669088" y="3713163"/>
          <p14:tracePt t="13426" x="6686550" y="3697288"/>
          <p14:tracePt t="13431" x="6711950" y="3679825"/>
          <p14:tracePt t="13441" x="6719888" y="3679825"/>
          <p14:tracePt t="13444" x="6745288" y="3654425"/>
          <p14:tracePt t="13457" x="6762750" y="3646488"/>
          <p14:tracePt t="13460" x="6788150" y="3629025"/>
          <p14:tracePt t="13471" x="6805613" y="3611563"/>
          <p14:tracePt t="13477" x="6813550" y="3603625"/>
          <p14:tracePt t="13487" x="6831013" y="3603625"/>
          <p14:tracePt t="13491" x="6848475" y="3586163"/>
          <p14:tracePt t="13501" x="6848475" y="3578225"/>
          <p14:tracePt t="13507" x="6864350" y="3568700"/>
          <p14:tracePt t="13517" x="6873875" y="3560763"/>
          <p14:tracePt t="13520" x="6873875" y="3552825"/>
          <p14:tracePt t="13531" x="6881813" y="3543300"/>
          <p14:tracePt t="13547" x="6881813" y="3535363"/>
          <p14:tracePt t="13607" x="6873875" y="3517900"/>
          <p14:tracePt t="13613" x="6856413" y="3502025"/>
          <p14:tracePt t="13623" x="6823075" y="3484563"/>
          <p14:tracePt t="13633" x="6770688" y="3459163"/>
          <p14:tracePt t="13637" x="6678613" y="3433763"/>
          <p14:tracePt t="13647" x="6610350" y="3398838"/>
          <p14:tracePt t="13652" x="6508750" y="3382963"/>
          <p14:tracePt t="13664" x="6415088" y="3365500"/>
          <p14:tracePt t="13667" x="6380163" y="3365500"/>
          <p14:tracePt t="13677" x="6364288" y="3365500"/>
          <p14:tracePt t="13683" x="6346825" y="3365500"/>
          <p14:tracePt t="13699" x="6329363" y="3365500"/>
          <p14:tracePt t="13711" x="6321425" y="3365500"/>
          <p14:tracePt t="13723" x="6303963" y="3365500"/>
          <p14:tracePt t="13729" x="6286500" y="3365500"/>
          <p14:tracePt t="13739" x="6278563" y="3365500"/>
          <p14:tracePt t="13744" x="6270625" y="3365500"/>
          <p14:tracePt t="13829" x="6286500" y="3365500"/>
          <p14:tracePt t="13835" x="6329363" y="3365500"/>
          <p14:tracePt t="13844" x="6389688" y="3365500"/>
          <p14:tracePt t="13849" x="6430963" y="3365500"/>
          <p14:tracePt t="13861" x="6473825" y="3365500"/>
          <p14:tracePt t="13865" x="6508750" y="3365500"/>
          <p14:tracePt t="13876" x="6534150" y="3365500"/>
          <p14:tracePt t="13895" x="6550025" y="3365500"/>
          <p14:tracePt t="13941" x="6559550" y="3365500"/>
          <p14:tracePt t="13951" x="6567488" y="3365500"/>
          <p14:tracePt t="13961" x="6575425" y="3365500"/>
          <p14:tracePt t="13965" x="6584950" y="3355975"/>
          <p14:tracePt t="13971" x="6592888" y="3355975"/>
          <p14:tracePt t="13981" x="6600825" y="3355975"/>
          <p14:tracePt t="20629" x="6592888" y="3355975"/>
          <p14:tracePt t="20639" x="6575425" y="3365500"/>
          <p14:tracePt t="20643" x="6524625" y="3382963"/>
          <p14:tracePt t="20653" x="6465888" y="3408363"/>
          <p14:tracePt t="20661" x="6389688" y="3441700"/>
          <p14:tracePt t="20669" x="6303963" y="3484563"/>
          <p14:tracePt t="20672" x="6227763" y="3517900"/>
          <p14:tracePt t="20682" x="6134100" y="3543300"/>
          <p14:tracePt t="20689" x="6049963" y="3578225"/>
          <p14:tracePt t="20699" x="5989638" y="3594100"/>
          <p14:tracePt t="20702" x="5938838" y="3603625"/>
          <p14:tracePt t="20712" x="5913438" y="3611563"/>
          <p14:tracePt t="20719" x="5905500" y="3611563"/>
          <p14:tracePt t="20729" x="5895975" y="3611563"/>
          <p14:tracePt t="20735" x="5880100" y="3619500"/>
          <p14:tracePt t="20744" x="5862638" y="3619500"/>
          <p14:tracePt t="20749" x="5837238" y="3629025"/>
          <p14:tracePt t="20761" x="5802313" y="3636963"/>
          <p14:tracePt t="20765" x="5761038" y="3646488"/>
          <p14:tracePt t="20775" x="5726113" y="3662363"/>
          <p14:tracePt t="20778" x="5675313" y="3671888"/>
          <p14:tracePt t="20789" x="5616575" y="3679825"/>
          <p14:tracePt t="20794" x="5581650" y="3697288"/>
          <p14:tracePt t="20804" x="5548313" y="3705225"/>
          <p14:tracePt t="20810" x="5522913" y="3713163"/>
          <p14:tracePt t="20819" x="5513388" y="3722688"/>
          <p14:tracePt t="20825" x="5497513" y="3730625"/>
          <p14:tracePt t="20835" x="5480050" y="3738563"/>
          <p14:tracePt t="20841" x="5462588" y="3756025"/>
          <p14:tracePt t="20851" x="5446713" y="3763963"/>
          <p14:tracePt t="20854" x="5421313" y="3781425"/>
          <p14:tracePt t="20865" x="5403850" y="3798888"/>
          <p14:tracePt t="20870" x="5394325" y="3816350"/>
          <p14:tracePt t="20882" x="5394325" y="3824288"/>
          <p14:tracePt t="20884" x="5386388" y="3832225"/>
          <p14:tracePt t="20894" x="5386388" y="3849688"/>
          <p14:tracePt t="20911" x="5386388" y="3867150"/>
          <p14:tracePt t="20915" x="5386388" y="3900488"/>
          <p14:tracePt t="20927" x="5378450" y="3908425"/>
          <p14:tracePt t="20931" x="5368925" y="3960813"/>
          <p14:tracePt t="20941" x="5368925" y="4002088"/>
          <p14:tracePt t="20951" x="5353050" y="4044950"/>
          <p14:tracePt t="20955" x="5343525" y="4079875"/>
          <p14:tracePt t="20966" x="5343525" y="4121150"/>
          <p14:tracePt t="20971" x="5335588" y="4156075"/>
          <p14:tracePt t="20981" x="5335588" y="4189413"/>
          <p14:tracePt t="20987" x="5335588" y="4214813"/>
          <p14:tracePt t="20997" x="5335588" y="4232275"/>
          <p14:tracePt t="21001" x="5343525" y="4249738"/>
          <p14:tracePt t="21011" x="5353050" y="4265613"/>
          <p14:tracePt t="21017" x="5368925" y="4283075"/>
          <p14:tracePt t="21027" x="5378450" y="4291013"/>
          <p14:tracePt t="21031" x="5394325" y="4300538"/>
          <p14:tracePt t="21041" x="5394325" y="4308475"/>
          <p14:tracePt t="21049" x="5403850" y="4316413"/>
          <p14:tracePt t="21057" x="5411788" y="4316413"/>
          <p14:tracePt t="21061" x="5421313" y="4316413"/>
          <p14:tracePt t="21073" x="5429250" y="4316413"/>
          <p14:tracePt t="21077" x="5454650" y="4316413"/>
          <p14:tracePt t="21087" x="5480050" y="4316413"/>
          <p14:tracePt t="21093" x="5513388" y="4316413"/>
          <p14:tracePt t="21103" x="5538788" y="4316413"/>
          <p14:tracePt t="21107" x="5556250" y="4316413"/>
          <p14:tracePt t="21183" x="5565775" y="4316413"/>
          <p14:tracePt t="21199" x="5573713" y="4316413"/>
          <p14:tracePt t="21345" x="5581650" y="4308475"/>
          <p14:tracePt t="34711" x="5581650" y="4300538"/>
          <p14:tracePt t="34720" x="5599113" y="4291013"/>
          <p14:tracePt t="34731" x="5616575" y="4291013"/>
          <p14:tracePt t="34735" x="5632450" y="4291013"/>
          <p14:tracePt t="34744" x="5657850" y="4283075"/>
          <p14:tracePt t="34750" x="5683250" y="4275138"/>
          <p14:tracePt t="34761" x="5700713" y="4275138"/>
          <p14:tracePt t="34765" x="5718175" y="4275138"/>
          <p14:tracePt t="34778" x="5735638" y="4275138"/>
          <p14:tracePt t="34781" x="5743575" y="4265613"/>
          <p14:tracePt t="34790" x="5751513" y="4265613"/>
          <p14:tracePt t="34826" x="5761038" y="4265613"/>
          <p14:tracePt t="34871" x="5768975" y="4265613"/>
          <p14:tracePt t="34881" x="5786438" y="4257675"/>
          <p14:tracePt t="34887" x="5794375" y="4249738"/>
          <p14:tracePt t="36385" x="5802313" y="4249738"/>
          <p14:tracePt t="36389" x="5811838" y="4249738"/>
          <p14:tracePt t="36405" x="5827713" y="4249738"/>
          <p14:tracePt t="36415" x="5845175" y="4249738"/>
          <p14:tracePt t="36418" x="5845175" y="4240213"/>
          <p14:tracePt t="36431" x="5853113" y="4240213"/>
          <p14:tracePt t="36435" x="5862638" y="4240213"/>
          <p14:tracePt t="36444" x="5870575" y="4240213"/>
          <p14:tracePt t="36450" x="5880100" y="4240213"/>
          <p14:tracePt t="36462" x="5888038" y="4240213"/>
          <p14:tracePt t="36464" x="5905500" y="4240213"/>
          <p14:tracePt t="36475" x="5930900" y="4240213"/>
          <p14:tracePt t="36485" x="5938838" y="4240213"/>
          <p14:tracePt t="36491" x="5964238" y="4240213"/>
          <p14:tracePt t="36495" x="5997575" y="4240213"/>
          <p14:tracePt t="36500" x="6015038" y="4240213"/>
          <p14:tracePt t="36512" x="6049963" y="4240213"/>
          <p14:tracePt t="36515" x="6075363" y="4240213"/>
          <p14:tracePt t="36525" x="6083300" y="4240213"/>
          <p14:tracePt t="36531" x="6100763" y="4240213"/>
          <p14:tracePt t="36537" x="6116638" y="4240213"/>
          <p14:tracePt t="36547" x="6126163" y="4232275"/>
          <p14:tracePt t="36550" x="6142038" y="4232275"/>
          <p14:tracePt t="36561" x="6159500" y="4232275"/>
          <p14:tracePt t="36566" x="6159500" y="4224338"/>
          <p14:tracePt t="36578" x="6167438" y="4224338"/>
          <p14:tracePt t="36581" x="6176963" y="4224338"/>
          <p14:tracePt t="36657" x="6194425" y="4224338"/>
          <p14:tracePt t="36667" x="6202363" y="4224338"/>
          <p14:tracePt t="36677" x="6210300" y="4214813"/>
          <p14:tracePt t="36683" x="6227763" y="4214813"/>
          <p14:tracePt t="36687" x="6235700" y="4214813"/>
          <p14:tracePt t="36697" x="6253163" y="4214813"/>
          <p14:tracePt t="36707" x="6270625" y="4214813"/>
          <p14:tracePt t="36713" x="6278563" y="4214813"/>
          <p14:tracePt t="36722" x="6286500" y="4214813"/>
          <p14:tracePt t="36728" x="6296025" y="4214813"/>
          <p14:tracePt t="36737" x="6321425" y="4214813"/>
          <p14:tracePt t="36743" x="6346825" y="4214813"/>
          <p14:tracePt t="36746" x="6364288" y="4214813"/>
          <p14:tracePt t="36753" x="6405563" y="4214813"/>
          <p14:tracePt t="36763" x="6465888" y="4214813"/>
          <p14:tracePt t="36766" x="6542088" y="4214813"/>
          <p14:tracePt t="36778" x="6610350" y="4224338"/>
          <p14:tracePt t="36783" x="6704013" y="4232275"/>
          <p14:tracePt t="36793" x="6797675" y="4232275"/>
          <p14:tracePt t="36799" x="6881813" y="4249738"/>
          <p14:tracePt t="36809" x="6983413" y="4249738"/>
          <p14:tracePt t="36812" x="7069138" y="4257675"/>
          <p14:tracePt t="36822" x="7127875" y="4257675"/>
          <p14:tracePt t="36829" x="7162800" y="4257675"/>
          <p14:tracePt t="36832" x="7196138" y="4257675"/>
          <p14:tracePt t="36844" x="7213600" y="4257675"/>
          <p14:tracePt t="36849" x="7239000" y="4257675"/>
          <p14:tracePt t="36859" x="7264400" y="4265613"/>
          <p14:tracePt t="36869" x="7272338" y="4265613"/>
          <p14:tracePt t="36875" x="7297738" y="4265613"/>
          <p14:tracePt t="36894" x="7315200" y="4265613"/>
          <p14:tracePt t="36899" x="7323138" y="4265613"/>
          <p14:tracePt t="36914" x="7332663" y="4265613"/>
          <p14:tracePt t="36918" x="7340600" y="4265613"/>
          <p14:tracePt t="36929" x="7373938" y="4265613"/>
          <p14:tracePt t="36935" x="7426325" y="4275138"/>
          <p14:tracePt t="36945" x="7502525" y="4283075"/>
          <p14:tracePt t="36949" x="7604125" y="4300538"/>
          <p14:tracePt t="36959" x="7705725" y="4308475"/>
          <p14:tracePt t="36965" x="7816850" y="4316413"/>
          <p14:tracePt t="36975" x="7918450" y="4333875"/>
          <p14:tracePt t="36978" x="7986713" y="4341813"/>
          <p14:tracePt t="36989" x="8037513" y="4341813"/>
          <p14:tracePt t="36994" x="8054975" y="4341813"/>
          <p14:tracePt t="37005" x="8062913" y="4341813"/>
          <p14:tracePt t="37035" x="8070850" y="4341813"/>
          <p14:tracePt t="37040" x="8080375" y="4341813"/>
          <p14:tracePt t="37050" x="8096250" y="4341813"/>
          <p14:tracePt t="37055" x="8139113" y="4341813"/>
          <p14:tracePt t="37065" x="8181975" y="4341813"/>
          <p14:tracePt t="37070" x="8224838" y="4341813"/>
          <p14:tracePt t="37080" x="8266113" y="4341813"/>
          <p14:tracePt t="37087" x="8301038" y="4341813"/>
          <p14:tracePt t="37095" x="8326438" y="4341813"/>
          <p14:tracePt t="37112" x="8351838" y="4341813"/>
          <p14:tracePt t="37115" x="8359775" y="4341813"/>
          <p14:tracePt t="37125" x="8385175" y="4341813"/>
          <p14:tracePt t="37131" x="8410575" y="4341813"/>
          <p14:tracePt t="37141" x="8435975" y="4341813"/>
          <p14:tracePt t="37146" x="8470900" y="4351338"/>
          <p14:tracePt t="37157" x="8496300" y="4359275"/>
          <p14:tracePt t="37162" x="8521700" y="4359275"/>
          <p14:tracePt t="37179" x="8529638" y="4359275"/>
          <p14:tracePt t="37201" x="8547100" y="4359275"/>
          <p14:tracePt t="37207" x="8572500" y="4359275"/>
          <p14:tracePt t="37217" x="8632825" y="4359275"/>
          <p14:tracePt t="37228" x="8691563" y="4368800"/>
          <p14:tracePt t="37231" x="8750300" y="4376738"/>
          <p14:tracePt t="37243" x="8810625" y="4384675"/>
          <p14:tracePt t="37246" x="8853488" y="4394200"/>
          <p14:tracePt t="37253" x="8886825" y="4394200"/>
          <p14:tracePt t="37262" x="8894763" y="4394200"/>
          <p14:tracePt t="37429" x="8894763" y="4402138"/>
          <p14:tracePt t="37439" x="8894763" y="4410075"/>
          <p14:tracePt t="37651" x="8894763" y="4419600"/>
          <p14:tracePt t="37657" x="8912225" y="4435475"/>
          <p14:tracePt t="37667" x="8947150" y="4478338"/>
          <p14:tracePt t="37671" x="8972550" y="4521200"/>
          <p14:tracePt t="37681" x="9013825" y="4554538"/>
          <p14:tracePt t="37691" x="9056688" y="4597400"/>
          <p14:tracePt t="37695" x="9082088" y="4630738"/>
          <p14:tracePt t="37707" x="9107488" y="4657725"/>
          <p14:tracePt t="37711" x="9117013" y="4673600"/>
          <p14:tracePt t="37721" x="9124950" y="46736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4142592" y="747775"/>
            <a:ext cx="39068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3200" b="1" dirty="0">
                <a:solidFill>
                  <a:srgbClr val="4472C4"/>
                </a:solidFill>
              </a:rPr>
              <a:t>Propostas/Resultados</a:t>
            </a:r>
          </a:p>
        </p:txBody>
      </p:sp>
      <p:graphicFrame>
        <p:nvGraphicFramePr>
          <p:cNvPr id="21" name="Diagrama 20">
            <a:extLst>
              <a:ext uri="{FF2B5EF4-FFF2-40B4-BE49-F238E27FC236}">
                <a16:creationId xmlns:a16="http://schemas.microsoft.com/office/drawing/2014/main" id="{3BDD20C1-9055-404D-8935-F4577B2FE524}"/>
              </a:ext>
            </a:extLst>
          </p:cNvPr>
          <p:cNvGraphicFramePr/>
          <p:nvPr/>
        </p:nvGraphicFramePr>
        <p:xfrm>
          <a:off x="6813620" y="1677881"/>
          <a:ext cx="4209496" cy="3989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11D64899-0B49-4492-BAD3-A2DC7AB2E8E3}"/>
              </a:ext>
            </a:extLst>
          </p:cNvPr>
          <p:cNvSpPr/>
          <p:nvPr/>
        </p:nvSpPr>
        <p:spPr>
          <a:xfrm>
            <a:off x="5152013" y="3512393"/>
            <a:ext cx="1714872" cy="704500"/>
          </a:xfrm>
          <a:prstGeom prst="rightArrow">
            <a:avLst/>
          </a:prstGeom>
          <a:solidFill>
            <a:srgbClr val="4472C4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59285950-3623-49D3-8DC3-BC31D756CCDD}"/>
              </a:ext>
            </a:extLst>
          </p:cNvPr>
          <p:cNvSpPr/>
          <p:nvPr/>
        </p:nvSpPr>
        <p:spPr>
          <a:xfrm>
            <a:off x="5152013" y="4772255"/>
            <a:ext cx="1714872" cy="704500"/>
          </a:xfrm>
          <a:prstGeom prst="rightArrow">
            <a:avLst/>
          </a:prstGeom>
          <a:solidFill>
            <a:srgbClr val="4472C4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graphicFrame>
        <p:nvGraphicFramePr>
          <p:cNvPr id="12" name="Diagrama 11">
            <a:extLst>
              <a:ext uri="{FF2B5EF4-FFF2-40B4-BE49-F238E27FC236}">
                <a16:creationId xmlns:a16="http://schemas.microsoft.com/office/drawing/2014/main" id="{6DBD59C0-E19A-464E-8437-99F2E39C7BB8}"/>
              </a:ext>
            </a:extLst>
          </p:cNvPr>
          <p:cNvGraphicFramePr/>
          <p:nvPr/>
        </p:nvGraphicFramePr>
        <p:xfrm>
          <a:off x="2376254" y="1677881"/>
          <a:ext cx="4209496" cy="3989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C308DBD7-136D-439B-9EF7-CC7240B7CD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1243.7324"/>
                </p14:media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212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5737">
        <p:fade/>
      </p:transition>
    </mc:Choice>
    <mc:Fallback xmlns="">
      <p:transition advTm="257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Graphic spid="21" grpId="0">
        <p:bldAsOne/>
      </p:bldGraphic>
      <p:bldP spid="9" grpId="0" animBg="1"/>
      <p:bldP spid="20" grpId="0" animBg="1"/>
      <p:bldGraphic spid="12" grpId="0">
        <p:bldAsOne/>
      </p:bldGraphic>
    </p:bldLst>
  </p:timing>
  <p:extLst>
    <p:ext uri="{3A86A75C-4F4B-4683-9AE1-C65F6400EC91}">
      <p14:laserTraceLst xmlns:p14="http://schemas.microsoft.com/office/powerpoint/2010/main">
        <p14:tracePtLst>
          <p14:tracePt t="3856" x="6278563" y="5999163"/>
          <p14:tracePt t="4026" x="6286500" y="5999163"/>
          <p14:tracePt t="5530" x="6303963" y="5973763"/>
          <p14:tracePt t="5536" x="6346825" y="5922963"/>
          <p14:tracePt t="5546" x="6389688" y="5864225"/>
          <p14:tracePt t="5556" x="6430963" y="5788025"/>
          <p14:tracePt t="5560" x="6465888" y="5694363"/>
          <p14:tracePt t="5570" x="6499225" y="5591175"/>
          <p14:tracePt t="5576" x="6524625" y="5514975"/>
          <p14:tracePt t="5586" x="6542088" y="5430838"/>
          <p14:tracePt t="5590" x="6575425" y="5353050"/>
          <p14:tracePt t="5600" x="6584950" y="5276850"/>
          <p14:tracePt t="5605" x="6610350" y="5208588"/>
          <p14:tracePt t="5617" x="6618288" y="5157788"/>
          <p14:tracePt t="5622" x="6618288" y="5124450"/>
          <p14:tracePt t="5636" x="6626225" y="5106988"/>
          <p14:tracePt t="5643" x="6626225" y="5099050"/>
          <p14:tracePt t="5652" x="6635750" y="5099050"/>
          <p14:tracePt t="5656" x="6643688" y="5099050"/>
          <p14:tracePt t="5665" x="6643688" y="5091113"/>
          <p14:tracePt t="5676" x="6661150" y="5081588"/>
          <p14:tracePt t="5682" x="6661150" y="5073650"/>
          <p14:tracePt t="5725" x="6669088" y="5056188"/>
          <p14:tracePt t="5737" x="6669088" y="5048250"/>
          <p14:tracePt t="5832" x="6661150" y="5030788"/>
          <p14:tracePt t="5842" x="6643688" y="5013325"/>
          <p14:tracePt t="5848" x="6618288" y="4997450"/>
          <p14:tracePt t="5865" x="6584950" y="4979988"/>
          <p14:tracePt t="5869" x="6534150" y="4954588"/>
          <p14:tracePt t="5874" x="6456363" y="4919663"/>
          <p14:tracePt t="5882" x="6372225" y="4878388"/>
          <p14:tracePt t="5887" x="6303963" y="4852988"/>
          <p14:tracePt t="5893" x="6219825" y="4818063"/>
          <p14:tracePt t="5897" x="6116638" y="4775200"/>
          <p14:tracePt t="5907" x="5997575" y="4741863"/>
          <p14:tracePt t="5914" x="5870575" y="4691063"/>
          <p14:tracePt t="5923" x="5735638" y="4657725"/>
          <p14:tracePt t="5927" x="5624513" y="4614863"/>
          <p14:tracePt t="5937" x="5505450" y="4579938"/>
          <p14:tracePt t="5944" x="5403850" y="4538663"/>
          <p14:tracePt t="5953" x="5302250" y="4495800"/>
          <p14:tracePt t="5957" x="5199063" y="4460875"/>
          <p14:tracePt t="5969" x="5097463" y="4427538"/>
          <p14:tracePt t="5977" x="4995863" y="4394200"/>
          <p14:tracePt t="5984" x="4902200" y="4359275"/>
          <p14:tracePt t="5987" x="4843463" y="4341813"/>
          <p14:tracePt t="6000" x="4808538" y="4333875"/>
          <p14:tracePt t="6003" x="4783138" y="4325938"/>
          <p14:tracePt t="6009" x="4749800" y="4316413"/>
          <p14:tracePt t="6019" x="4706938" y="4316413"/>
          <p14:tracePt t="6029" x="4646613" y="4316413"/>
          <p14:tracePt t="6034" x="4595813" y="4316413"/>
          <p14:tracePt t="6043" x="4537075" y="4316413"/>
          <p14:tracePt t="6050" x="4476750" y="4316413"/>
          <p14:tracePt t="6059" x="4435475" y="4316413"/>
          <p14:tracePt t="6064" x="4375150" y="4316413"/>
          <p14:tracePt t="6073" x="4298950" y="4291013"/>
          <p14:tracePt t="6079" x="4214813" y="4283075"/>
          <p14:tracePt t="6089" x="4103688" y="4257675"/>
          <p14:tracePt t="6095" x="4002088" y="4240213"/>
          <p14:tracePt t="6105" x="3941763" y="4224338"/>
          <p14:tracePt t="6110" x="3883025" y="4214813"/>
          <p14:tracePt t="6115" x="3832225" y="4206875"/>
          <p14:tracePt t="6119" x="3814763" y="4206875"/>
          <p14:tracePt t="6125" x="3806825" y="4206875"/>
          <p14:tracePt t="6135" x="3797300" y="4206875"/>
          <p14:tracePt t="6149" x="3789363" y="4206875"/>
          <p14:tracePt t="6156" x="3781425" y="4206875"/>
          <p14:tracePt t="6165" x="3763963" y="4206875"/>
          <p14:tracePt t="6175" x="3756025" y="4206875"/>
          <p14:tracePt t="6180" x="3729038" y="4206875"/>
          <p14:tracePt t="6192" x="3703638" y="4214813"/>
          <p14:tracePt t="6195" x="3670300" y="4224338"/>
          <p14:tracePt t="6206" x="3644900" y="4232275"/>
          <p14:tracePt t="6209" x="3619500" y="4232275"/>
          <p14:tracePt t="6221" x="3594100" y="4232275"/>
          <p14:tracePt t="6225" x="3586163" y="4232275"/>
          <p14:tracePt t="6235" x="3568700" y="4240213"/>
          <p14:tracePt t="6242" x="3543300" y="4240213"/>
          <p14:tracePt t="6251" x="3525838" y="4240213"/>
          <p14:tracePt t="6255" x="3482975" y="4240213"/>
          <p14:tracePt t="6265" x="3406775" y="4240213"/>
          <p14:tracePt t="6271" x="3338513" y="4240213"/>
          <p14:tracePt t="6281" x="3254375" y="4240213"/>
          <p14:tracePt t="6285" x="3178175" y="4240213"/>
          <p14:tracePt t="6295" x="3117850" y="4240213"/>
          <p14:tracePt t="6301" x="3074988" y="4240213"/>
          <p14:tracePt t="6311" x="3059113" y="4232275"/>
          <p14:tracePt t="6316" x="3041650" y="4232275"/>
          <p14:tracePt t="6327" x="3033713" y="4232275"/>
          <p14:tracePt t="6418" x="3041650" y="4224338"/>
          <p14:tracePt t="6428" x="3074988" y="4214813"/>
          <p14:tracePt t="6438" x="3100388" y="4206875"/>
          <p14:tracePt t="6442" x="3135313" y="4197350"/>
          <p14:tracePt t="6454" x="3168650" y="4189413"/>
          <p14:tracePt t="6458" x="3211513" y="4189413"/>
          <p14:tracePt t="6468" x="3262313" y="4181475"/>
          <p14:tracePt t="6474" x="3305175" y="4181475"/>
          <p14:tracePt t="6484" x="3338513" y="4171950"/>
          <p14:tracePt t="6488" x="3381375" y="4164013"/>
          <p14:tracePt t="6498" x="3414713" y="4156075"/>
          <p14:tracePt t="6504" x="3441700" y="4146550"/>
          <p14:tracePt t="6508" x="3457575" y="4138613"/>
          <p14:tracePt t="6518" x="3467100" y="4130675"/>
          <p14:tracePt t="6528" x="3475038" y="4130675"/>
          <p14:tracePt t="6563" x="3482975" y="4130675"/>
          <p14:tracePt t="6696" x="3475038" y="4130675"/>
          <p14:tracePt t="6700" x="3467100" y="4130675"/>
          <p14:tracePt t="6710" x="3441700" y="4130675"/>
          <p14:tracePt t="6716" x="3414713" y="4130675"/>
          <p14:tracePt t="6726" x="3389313" y="4130675"/>
          <p14:tracePt t="6730" x="3373438" y="4130675"/>
          <p14:tracePt t="6740" x="3338513" y="4130675"/>
          <p14:tracePt t="6750" x="3305175" y="4130675"/>
          <p14:tracePt t="6756" x="3287713" y="4130675"/>
          <p14:tracePt t="6766" x="3254375" y="4130675"/>
          <p14:tracePt t="6772" x="3228975" y="4130675"/>
          <p14:tracePt t="6778" x="3219450" y="4130675"/>
          <p14:tracePt t="6792" x="3203575" y="4130675"/>
          <p14:tracePt t="6796" x="3194050" y="4130675"/>
          <p14:tracePt t="6948" x="3203575" y="4130675"/>
          <p14:tracePt t="6952" x="3228975" y="4113213"/>
          <p14:tracePt t="6962" x="3262313" y="4113213"/>
          <p14:tracePt t="6972" x="3297238" y="4105275"/>
          <p14:tracePt t="6978" x="3338513" y="4087813"/>
          <p14:tracePt t="6984" x="3373438" y="4070350"/>
          <p14:tracePt t="6992" x="3398838" y="4070350"/>
          <p14:tracePt t="7001" x="3424238" y="4062413"/>
          <p14:tracePt t="7018" x="3441700" y="4062413"/>
          <p14:tracePt t="7024" x="3449638" y="4062413"/>
          <p14:tracePt t="7034" x="3457575" y="4062413"/>
          <p14:tracePt t="7037" x="3475038" y="4052888"/>
          <p14:tracePt t="7047" x="3482975" y="4052888"/>
          <p14:tracePt t="7054" x="3500438" y="4052888"/>
          <p14:tracePt t="7064" x="3508375" y="4052888"/>
          <p14:tracePt t="7174" x="3475038" y="4062413"/>
          <p14:tracePt t="7184" x="3441700" y="4070350"/>
          <p14:tracePt t="7194" x="3381375" y="4087813"/>
          <p14:tracePt t="7200" x="3322638" y="4105275"/>
          <p14:tracePt t="7204" x="3279775" y="4105275"/>
          <p14:tracePt t="7215" x="3203575" y="4113213"/>
          <p14:tracePt t="7224" x="3168650" y="4121150"/>
          <p14:tracePt t="7230" x="3143250" y="4130675"/>
          <p14:tracePt t="7240" x="3135313" y="4130675"/>
          <p14:tracePt t="7244" x="3117850" y="4130675"/>
          <p14:tracePt t="7255" x="3109913" y="4130675"/>
          <p14:tracePt t="7350" x="3117850" y="4130675"/>
          <p14:tracePt t="7356" x="3143250" y="4130675"/>
          <p14:tracePt t="7362" x="3186113" y="4130675"/>
          <p14:tracePt t="7372" x="3228975" y="4121150"/>
          <p14:tracePt t="7376" x="3305175" y="4113213"/>
          <p14:tracePt t="7385" x="3373438" y="4105275"/>
          <p14:tracePt t="7392" x="3449638" y="4095750"/>
          <p14:tracePt t="7401" x="3492500" y="4095750"/>
          <p14:tracePt t="7411" x="3525838" y="4095750"/>
          <p14:tracePt t="7415" x="3551238" y="4087813"/>
          <p14:tracePt t="7421" x="3559175" y="4079875"/>
          <p14:tracePt t="7431" x="3568700" y="4079875"/>
          <p14:tracePt t="7446" x="3576638" y="4079875"/>
          <p14:tracePt t="7462" x="3576638" y="4070350"/>
          <p14:tracePt t="7582" x="3568700" y="4070350"/>
          <p14:tracePt t="7591" x="3559175" y="4079875"/>
          <p14:tracePt t="7597" x="3543300" y="4087813"/>
          <p14:tracePt t="7607" x="3525838" y="4087813"/>
          <p14:tracePt t="7614" x="3517900" y="4087813"/>
          <p14:tracePt t="7624" x="3500438" y="4087813"/>
          <p14:tracePt t="7627" x="3492500" y="4087813"/>
          <p14:tracePt t="7637" x="3482975" y="4087813"/>
          <p14:tracePt t="7644" x="3475038" y="4087813"/>
          <p14:tracePt t="7654" x="3449638" y="4087813"/>
          <p14:tracePt t="7657" x="3432175" y="4087813"/>
          <p14:tracePt t="7668" x="3389313" y="4087813"/>
          <p14:tracePt t="7674" x="3355975" y="4087813"/>
          <p14:tracePt t="7684" x="3322638" y="4087813"/>
          <p14:tracePt t="7687" x="3305175" y="4087813"/>
          <p14:tracePt t="7698" x="3287713" y="4087813"/>
          <p14:tracePt t="11137" x="3262313" y="4130675"/>
          <p14:tracePt t="11147" x="3219450" y="4164013"/>
          <p14:tracePt t="11154" x="3178175" y="4232275"/>
          <p14:tracePt t="11164" x="3135313" y="4291013"/>
          <p14:tracePt t="11170" x="3092450" y="4341813"/>
          <p14:tracePt t="11180" x="3041650" y="4394200"/>
          <p14:tracePt t="11184" x="2990850" y="4445000"/>
          <p14:tracePt t="11193" x="2947988" y="4495800"/>
          <p14:tracePt t="11201" x="2922588" y="4521200"/>
          <p14:tracePt t="11210" x="2905125" y="4546600"/>
          <p14:tracePt t="11214" x="2897188" y="4572000"/>
          <p14:tracePt t="11225" x="2879725" y="4589463"/>
          <p14:tracePt t="11230" x="2871788" y="4597400"/>
          <p14:tracePt t="11240" x="2854325" y="4614863"/>
          <p14:tracePt t="11245" x="2846388" y="4640263"/>
          <p14:tracePt t="11256" x="2838450" y="4657725"/>
          <p14:tracePt t="11260" x="2820988" y="4665663"/>
          <p14:tracePt t="11270" x="2811463" y="4673600"/>
          <p14:tracePt t="11274" x="2803525" y="4691063"/>
          <p14:tracePt t="11290" x="2786063" y="4708525"/>
          <p14:tracePt t="11300" x="2778125" y="4724400"/>
          <p14:tracePt t="11306" x="2760663" y="4741863"/>
          <p14:tracePt t="11316" x="2744788" y="4759325"/>
          <p14:tracePt t="11319" x="2744788" y="4784725"/>
          <p14:tracePt t="11330" x="2744788" y="4810125"/>
          <p14:tracePt t="11340" x="2735263" y="4835525"/>
          <p14:tracePt t="11346" x="2735263" y="4852988"/>
          <p14:tracePt t="11349" x="2735263" y="4868863"/>
          <p14:tracePt t="11359" x="2727325" y="4886325"/>
          <p14:tracePt t="11369" x="2727325" y="4894263"/>
          <p14:tracePt t="11375" x="2727325" y="4911725"/>
          <p14:tracePt t="11385" x="2727325" y="4919663"/>
          <p14:tracePt t="11391" x="2719388" y="4937125"/>
          <p14:tracePt t="11401" x="2709863" y="4962525"/>
          <p14:tracePt t="11405" x="2701925" y="4987925"/>
          <p14:tracePt t="11415" x="2701925" y="4997450"/>
          <p14:tracePt t="11421" x="2693988" y="5022850"/>
          <p14:tracePt t="11431" x="2693988" y="5048250"/>
          <p14:tracePt t="11435" x="2693988" y="5064125"/>
          <p14:tracePt t="11445" x="2693988" y="5081588"/>
          <p14:tracePt t="11451" x="2693988" y="5091113"/>
          <p14:tracePt t="11462" x="2693988" y="5106988"/>
          <p14:tracePt t="11465" x="2701925" y="5124450"/>
          <p14:tracePt t="11475" x="2719388" y="5132388"/>
          <p14:tracePt t="11492" x="2727325" y="5132388"/>
          <p14:tracePt t="11495" x="2744788" y="5149850"/>
          <p14:tracePt t="11506" x="2778125" y="5167313"/>
          <p14:tracePt t="11511" x="2838450" y="5200650"/>
          <p14:tracePt t="11522" x="2914650" y="5226050"/>
          <p14:tracePt t="11527" x="3008313" y="5276850"/>
          <p14:tracePt t="11537" x="3109913" y="5319713"/>
          <p14:tracePt t="11542" x="3211513" y="5353050"/>
          <p14:tracePt t="11551" x="3297238" y="5387975"/>
          <p14:tracePt t="11557" x="3373438" y="5413375"/>
          <p14:tracePt t="11568" x="3406775" y="5438775"/>
          <p14:tracePt t="11577" x="3449638" y="5456238"/>
          <p14:tracePt t="11581" x="3457575" y="5464175"/>
          <p14:tracePt t="11587" x="3475038" y="5481638"/>
          <p14:tracePt t="11597" x="3500438" y="5489575"/>
          <p14:tracePt t="11607" x="3525838" y="5497513"/>
          <p14:tracePt t="11612" x="3559175" y="5514975"/>
          <p14:tracePt t="11621" x="3594100" y="5532438"/>
          <p14:tracePt t="11627" x="3636963" y="5557838"/>
          <p14:tracePt t="11637" x="3687763" y="5565775"/>
          <p14:tracePt t="11643" x="3746500" y="5565775"/>
          <p14:tracePt t="11653" x="3771900" y="5565775"/>
          <p14:tracePt t="11657" x="3806825" y="5565775"/>
          <p14:tracePt t="11668" x="3840163" y="5565775"/>
          <p14:tracePt t="11673" x="3857625" y="5565775"/>
          <p14:tracePt t="11684" x="3873500" y="5565775"/>
          <p14:tracePt t="11687" x="3890963" y="5565775"/>
          <p14:tracePt t="11698" x="3890963" y="5557838"/>
          <p14:tracePt t="11704" x="3900488" y="5557838"/>
          <p14:tracePt t="11715" x="3908425" y="5557838"/>
          <p14:tracePt t="11729" x="3916363" y="5557838"/>
          <p14:tracePt t="11864" x="3900488" y="5557838"/>
          <p14:tracePt t="11874" x="3890963" y="5557838"/>
          <p14:tracePt t="11880" x="3865563" y="5557838"/>
          <p14:tracePt t="11899" x="3814763" y="5557838"/>
          <p14:tracePt t="11906" x="3781425" y="5557838"/>
          <p14:tracePt t="11910" x="3756025" y="5557838"/>
          <p14:tracePt t="11920" x="3738563" y="5557838"/>
          <p14:tracePt t="11926" x="3713163" y="5557838"/>
          <p14:tracePt t="11936" x="3703638" y="5557838"/>
          <p14:tracePt t="11950" x="3695700" y="5557838"/>
          <p14:tracePt t="11970" x="3678238" y="5557838"/>
          <p14:tracePt t="11980" x="3662363" y="5557838"/>
          <p14:tracePt t="11986" x="3627438" y="5565775"/>
          <p14:tracePt t="11996" x="3594100" y="5575300"/>
          <p14:tracePt t="12002" x="3559175" y="5583238"/>
          <p14:tracePt t="12012" x="3533775" y="5591175"/>
          <p14:tracePt t="12016" x="3508375" y="5608638"/>
          <p14:tracePt t="12036" x="3500438" y="5608638"/>
          <p14:tracePt t="12142" x="3492500" y="5608638"/>
          <p14:tracePt t="12162" x="3492500" y="5616575"/>
          <p14:tracePt t="12174" x="3500438" y="5626100"/>
          <p14:tracePt t="12178" x="3508375" y="5641975"/>
          <p14:tracePt t="12192" x="3508375" y="5651500"/>
          <p14:tracePt t="17988" x="3517900" y="5651500"/>
          <p14:tracePt t="17994" x="3533775" y="5651500"/>
          <p14:tracePt t="18004" x="3551238" y="5651500"/>
          <p14:tracePt t="18008" x="3559175" y="5651500"/>
          <p14:tracePt t="18018" x="3568700" y="5641975"/>
          <p14:tracePt t="18024" x="3576638" y="5641975"/>
          <p14:tracePt t="18034" x="3594100" y="5641975"/>
          <p14:tracePt t="18049" x="3594100" y="5634038"/>
          <p14:tracePt t="18170" x="3602038" y="5634038"/>
          <p14:tracePt t="18174" x="3611563" y="5634038"/>
          <p14:tracePt t="18184" x="3619500" y="5634038"/>
          <p14:tracePt t="18190" x="3627438" y="5626100"/>
          <p14:tracePt t="18201" x="3636963" y="5626100"/>
          <p14:tracePt t="18290" x="3644900" y="5626100"/>
          <p14:tracePt t="18300" x="3652838" y="5626100"/>
          <p14:tracePt t="18306" x="3662363" y="5616575"/>
          <p14:tracePt t="18315" x="3670300" y="5616575"/>
          <p14:tracePt t="18332" x="3678238" y="5608638"/>
          <p14:tracePt t="18381" x="3687763" y="56086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3576298" y="743531"/>
            <a:ext cx="503940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3200" b="1" dirty="0">
                <a:solidFill>
                  <a:srgbClr val="4472C4"/>
                </a:solidFill>
              </a:rPr>
              <a:t>Projeto em Portugal</a:t>
            </a:r>
          </a:p>
          <a:p>
            <a:pPr algn="ctr"/>
            <a:r>
              <a:rPr lang="pt-PT" sz="2400" b="1" dirty="0">
                <a:solidFill>
                  <a:srgbClr val="4472C4"/>
                </a:solidFill>
              </a:rPr>
              <a:t> </a:t>
            </a:r>
            <a:r>
              <a:rPr lang="pt-PT" sz="2000" b="1" dirty="0">
                <a:solidFill>
                  <a:srgbClr val="4472C4"/>
                </a:solidFill>
              </a:rPr>
              <a:t>(Ana Frias, João Almeida, Rui Bastos)</a:t>
            </a:r>
            <a:endParaRPr lang="pt-PT" sz="2400" b="1" dirty="0">
              <a:solidFill>
                <a:srgbClr val="4472C4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0B9B3DD1-0822-4131-936B-AE77E8FAE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50" y="1803717"/>
            <a:ext cx="5315937" cy="398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C30893E-3512-4553-8BD5-DC1E4C06B84D}"/>
              </a:ext>
            </a:extLst>
          </p:cNvPr>
          <p:cNvSpPr txBox="1"/>
          <p:nvPr/>
        </p:nvSpPr>
        <p:spPr>
          <a:xfrm>
            <a:off x="9077419" y="6420518"/>
            <a:ext cx="30050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900" dirty="0">
                <a:hlinkClick r:id="rId9"/>
              </a:rPr>
              <a:t>https://www.dssg.pt/a-pandemia-nos-nossos-sentimentos/</a:t>
            </a:r>
            <a:endParaRPr lang="pt-PT" sz="900" dirty="0"/>
          </a:p>
          <a:p>
            <a:endParaRPr lang="pt-PT" sz="1200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02840F0-3FDC-4B9D-8B8C-460EB42AAC7C}"/>
              </a:ext>
            </a:extLst>
          </p:cNvPr>
          <p:cNvSpPr txBox="1"/>
          <p:nvPr/>
        </p:nvSpPr>
        <p:spPr>
          <a:xfrm>
            <a:off x="1417204" y="5397296"/>
            <a:ext cx="19639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PT" sz="1050" dirty="0">
                <a:solidFill>
                  <a:srgbClr val="4472C4"/>
                </a:solidFill>
              </a:rPr>
              <a:t>1º caso de Covid-19 em Portugal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5D72FE4-C850-4368-BC38-0BA839188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20" y="2310183"/>
            <a:ext cx="6030486" cy="2974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exão reta 11">
            <a:extLst>
              <a:ext uri="{FF2B5EF4-FFF2-40B4-BE49-F238E27FC236}">
                <a16:creationId xmlns:a16="http://schemas.microsoft.com/office/drawing/2014/main" id="{0894F50B-7118-4C0F-A3AA-047EC81E7F59}"/>
              </a:ext>
            </a:extLst>
          </p:cNvPr>
          <p:cNvCxnSpPr>
            <a:cxnSpLocks/>
          </p:cNvCxnSpPr>
          <p:nvPr/>
        </p:nvCxnSpPr>
        <p:spPr>
          <a:xfrm>
            <a:off x="2389578" y="2484817"/>
            <a:ext cx="1" cy="2922104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542CFE3D-3FE4-4922-822B-5B7BB4018235}"/>
              </a:ext>
            </a:extLst>
          </p:cNvPr>
          <p:cNvSpPr txBox="1"/>
          <p:nvPr/>
        </p:nvSpPr>
        <p:spPr>
          <a:xfrm>
            <a:off x="635582" y="2160899"/>
            <a:ext cx="1109980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b="0" dirty="0">
                <a:effectLst/>
              </a:rPr>
              <a:t>Notícias de jornais portugueses </a:t>
            </a:r>
          </a:p>
          <a:p>
            <a:pPr marL="285750" indent="-285750" algn="just">
              <a:buClr>
                <a:srgbClr val="4472C4"/>
              </a:buClr>
              <a:buFont typeface="Arial" panose="020B0604020202020204" pitchFamily="34" charset="0"/>
              <a:buChar char="•"/>
            </a:pPr>
            <a:endParaRPr lang="pt-PT" b="0" dirty="0">
              <a:effectLst/>
            </a:endParaRPr>
          </a:p>
          <a:p>
            <a:pPr marL="285750" indent="-285750" algn="just"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b="0" dirty="0">
                <a:effectLst/>
              </a:rPr>
              <a:t>Tweets escritos em português e com referência às palavras: </a:t>
            </a:r>
            <a:r>
              <a:rPr lang="pt-PT" b="0" dirty="0" err="1">
                <a:effectLst/>
              </a:rPr>
              <a:t>coronavirus</a:t>
            </a:r>
            <a:r>
              <a:rPr lang="pt-PT" b="0" dirty="0">
                <a:effectLst/>
              </a:rPr>
              <a:t>, covid19, covid-19, covid, corona, covid19pt, 1pandemia, covid_19, sarscov2</a:t>
            </a:r>
          </a:p>
          <a:p>
            <a:pPr marL="285750" indent="-285750" algn="just">
              <a:buClr>
                <a:srgbClr val="4472C4"/>
              </a:buClr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 algn="just"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dirty="0"/>
              <a:t>Técnicas de </a:t>
            </a:r>
            <a:r>
              <a:rPr lang="pt-PT" dirty="0" err="1"/>
              <a:t>Machine</a:t>
            </a:r>
            <a:r>
              <a:rPr lang="pt-PT" dirty="0"/>
              <a:t> </a:t>
            </a:r>
            <a:r>
              <a:rPr lang="pt-PT" dirty="0" err="1"/>
              <a:t>Learning</a:t>
            </a:r>
            <a:endParaRPr lang="pt-PT" dirty="0"/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E08BEA8A-0B19-4235-8132-7F053934DF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1041.3038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777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Tm="78586">
        <p:fade/>
      </p:transition>
    </mc:Choice>
    <mc:Fallback>
      <p:transition advTm="785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" grpId="0"/>
      <p:bldP spid="30" grpId="0" uiExpand="1" build="p"/>
      <p:bldP spid="30" grpId="1" uiExpand="1" build="p"/>
    </p:bldLst>
  </p:timing>
  <p:extLst>
    <p:ext uri="{3A86A75C-4F4B-4683-9AE1-C65F6400EC91}">
      <p14:laserTraceLst xmlns:p14="http://schemas.microsoft.com/office/powerpoint/2010/main">
        <p14:tracePtLst>
          <p14:tracePt t="11313" x="7766050" y="6067425"/>
          <p14:tracePt t="11323" x="7781925" y="6059488"/>
          <p14:tracePt t="11334" x="7807325" y="6034088"/>
          <p14:tracePt t="11337" x="7832725" y="5991225"/>
          <p14:tracePt t="11348" x="7875588" y="5940425"/>
          <p14:tracePt t="11354" x="7918450" y="5905500"/>
          <p14:tracePt t="11363" x="7951788" y="5864225"/>
          <p14:tracePt t="11368" x="7977188" y="5846763"/>
          <p14:tracePt t="11378" x="8004175" y="5829300"/>
          <p14:tracePt t="11384" x="8020050" y="5821363"/>
          <p14:tracePt t="11388" x="8020050" y="5803900"/>
          <p14:tracePt t="11398" x="8037513" y="5795963"/>
          <p14:tracePt t="11404" x="8054975" y="5778500"/>
          <p14:tracePt t="11413" x="8070850" y="5770563"/>
          <p14:tracePt t="11418" x="8088313" y="5745163"/>
          <p14:tracePt t="11427" x="8121650" y="5710238"/>
          <p14:tracePt t="11434" x="8174038" y="5668963"/>
          <p14:tracePt t="11443" x="8224838" y="5616575"/>
          <p14:tracePt t="11448" x="8275638" y="5565775"/>
          <p14:tracePt t="11460" x="8318500" y="5524500"/>
          <p14:tracePt t="11463" x="8351838" y="5489575"/>
          <p14:tracePt t="11473" x="8377238" y="5446713"/>
          <p14:tracePt t="11485" x="8394700" y="5421313"/>
          <p14:tracePt t="11490" x="8420100" y="5405438"/>
          <p14:tracePt t="11501" x="8445500" y="5380038"/>
          <p14:tracePt t="11503" x="8488363" y="5337175"/>
          <p14:tracePt t="11513" x="8547100" y="5294313"/>
          <p14:tracePt t="11520" x="8597900" y="5243513"/>
          <p14:tracePt t="11530" x="8648700" y="5200650"/>
          <p14:tracePt t="11535" x="8683625" y="5149850"/>
          <p14:tracePt t="11543" x="8699500" y="5116513"/>
          <p14:tracePt t="11550" x="8716963" y="5073650"/>
          <p14:tracePt t="11560" x="8716963" y="5038725"/>
          <p14:tracePt t="11563" x="8724900" y="5005388"/>
          <p14:tracePt t="11573" x="8734425" y="4962525"/>
          <p14:tracePt t="11580" x="8734425" y="4903788"/>
          <p14:tracePt t="11590" x="8742363" y="4827588"/>
          <p14:tracePt t="11596" x="8742363" y="4759325"/>
          <p14:tracePt t="11605" x="8742363" y="4657725"/>
          <p14:tracePt t="11610" x="8742363" y="4572000"/>
          <p14:tracePt t="11619" x="8734425" y="4452938"/>
          <p14:tracePt t="11626" x="8691563" y="4341813"/>
          <p14:tracePt t="11637" x="8640763" y="4224338"/>
          <p14:tracePt t="11640" x="8555038" y="4113213"/>
          <p14:tracePt t="11652" x="8470900" y="4027488"/>
          <p14:tracePt t="11656" x="8410575" y="3960813"/>
          <p14:tracePt t="11666" x="8326438" y="3875088"/>
          <p14:tracePt t="11670" x="8258175" y="3816350"/>
          <p14:tracePt t="11682" x="8181975" y="3756025"/>
          <p14:tracePt t="11686" x="8105775" y="3697288"/>
          <p14:tracePt t="11696" x="8012113" y="3654425"/>
          <p14:tracePt t="11700" x="7935913" y="3603625"/>
          <p14:tracePt t="11712" x="7832725" y="3568700"/>
          <p14:tracePt t="11716" x="7731125" y="3543300"/>
          <p14:tracePt t="11726" x="7629525" y="3517900"/>
          <p14:tracePt t="11732" x="7527925" y="3509963"/>
          <p14:tracePt t="11742" x="7442200" y="3502025"/>
          <p14:tracePt t="11746" x="7358063" y="3475038"/>
          <p14:tracePt t="11756" x="7272338" y="3467100"/>
          <p14:tracePt t="11762" x="7178675" y="3441700"/>
          <p14:tracePt t="11772" x="7077075" y="3424238"/>
          <p14:tracePt t="11775" x="6975475" y="3390900"/>
          <p14:tracePt t="11786" x="6864350" y="3365500"/>
          <p14:tracePt t="11792" x="6737350" y="3348038"/>
          <p14:tracePt t="11802" x="6592888" y="3314700"/>
          <p14:tracePt t="11806" x="6465888" y="3289300"/>
          <p14:tracePt t="11818" x="6338888" y="3279775"/>
          <p14:tracePt t="11821" x="6219825" y="3271838"/>
          <p14:tracePt t="11832" x="6108700" y="3246438"/>
          <p14:tracePt t="11840" x="6015038" y="3238500"/>
          <p14:tracePt t="11841" x="5930900" y="3221038"/>
          <p14:tracePt t="11852" x="5870575" y="3211513"/>
          <p14:tracePt t="11858" x="5837238" y="3211513"/>
          <p14:tracePt t="11872" x="5827713" y="3211513"/>
          <p14:tracePt t="11888" x="5819775" y="3228975"/>
          <p14:tracePt t="11902" x="5819775" y="3238500"/>
          <p14:tracePt t="11908" x="5819775" y="3246438"/>
          <p14:tracePt t="11968" x="5819775" y="3254375"/>
          <p14:tracePt t="11978" x="5845175" y="3263900"/>
          <p14:tracePt t="11984" x="5888038" y="3279775"/>
          <p14:tracePt t="11994" x="5964238" y="3314700"/>
          <p14:tracePt t="12005" x="6040438" y="3340100"/>
          <p14:tracePt t="12008" x="6126163" y="3355975"/>
          <p14:tracePt t="12014" x="6194425" y="3390900"/>
          <p14:tracePt t="12023" x="6253163" y="3416300"/>
          <p14:tracePt t="12035" x="6303963" y="3441700"/>
          <p14:tracePt t="12038" x="6338888" y="3467100"/>
          <p14:tracePt t="12050" x="6364288" y="3509963"/>
          <p14:tracePt t="12054" x="6380163" y="3543300"/>
          <p14:tracePt t="12064" x="6405563" y="3586163"/>
          <p14:tracePt t="12069" x="6415088" y="3619500"/>
          <p14:tracePt t="12080" x="6423025" y="3671888"/>
          <p14:tracePt t="12085" x="6430963" y="3705225"/>
          <p14:tracePt t="12094" x="6430963" y="3713163"/>
          <p14:tracePt t="12100" x="6430963" y="3738563"/>
          <p14:tracePt t="12110" x="6440488" y="3748088"/>
          <p14:tracePt t="12160" x="6430963" y="3748088"/>
          <p14:tracePt t="12169" x="6397625" y="3738563"/>
          <p14:tracePt t="12175" x="6338888" y="3713163"/>
          <p14:tracePt t="12185" x="6261100" y="3697288"/>
          <p14:tracePt t="12190" x="6167438" y="3671888"/>
          <p14:tracePt t="12202" x="6083300" y="3654425"/>
          <p14:tracePt t="12206" x="5956300" y="3611563"/>
          <p14:tracePt t="12216" x="5811838" y="3594100"/>
          <p14:tracePt t="12221" x="5632450" y="3568700"/>
          <p14:tracePt t="12230" x="5157788" y="3484563"/>
          <p14:tracePt t="12240" x="4962525" y="3459163"/>
          <p14:tracePt t="12246" x="4749800" y="3441700"/>
          <p14:tracePt t="12256" x="4570413" y="3433763"/>
          <p14:tracePt t="12260" x="4418013" y="3433763"/>
          <p14:tracePt t="12270" x="4256088" y="3416300"/>
          <p14:tracePt t="12276" x="4121150" y="3408363"/>
          <p14:tracePt t="12286" x="3992563" y="3398838"/>
          <p14:tracePt t="12293" x="3873500" y="3398838"/>
          <p14:tracePt t="12302" x="3806825" y="3398838"/>
          <p14:tracePt t="12306" x="3763963" y="3398838"/>
          <p14:tracePt t="12316" x="3746500" y="3398838"/>
          <p14:tracePt t="12398" x="3746500" y="3408363"/>
          <p14:tracePt t="12422" x="3746500" y="3416300"/>
          <p14:tracePt t="12428" x="3746500" y="3424238"/>
          <p14:tracePt t="12452" x="3746500" y="3433763"/>
          <p14:tracePt t="12468" x="3756025" y="3433763"/>
          <p14:tracePt t="12472" x="3763963" y="3433763"/>
          <p14:tracePt t="12482" x="3781425" y="3441700"/>
          <p14:tracePt t="12487" x="3806825" y="3441700"/>
          <p14:tracePt t="12498" x="3840163" y="3449638"/>
          <p14:tracePt t="12504" x="3873500" y="3459163"/>
          <p14:tracePt t="12514" x="3900488" y="3459163"/>
          <p14:tracePt t="12518" x="3933825" y="3459163"/>
          <p14:tracePt t="12528" x="3967163" y="3459163"/>
          <p14:tracePt t="12535" x="3992563" y="3459163"/>
          <p14:tracePt t="12544" x="4035425" y="3459163"/>
          <p14:tracePt t="12548" x="4060825" y="3467100"/>
          <p14:tracePt t="12560" x="4086225" y="3467100"/>
          <p14:tracePt t="12568" x="4095750" y="3467100"/>
          <p14:tracePt t="12573" x="4111625" y="3467100"/>
          <p14:tracePt t="12588" x="4129088" y="3467100"/>
          <p14:tracePt t="12600" x="4129088" y="3475038"/>
          <p14:tracePt t="12604" x="4154488" y="3484563"/>
          <p14:tracePt t="12614" x="4179888" y="3484563"/>
          <p14:tracePt t="12620" x="4197350" y="3492500"/>
          <p14:tracePt t="12630" x="4222750" y="3492500"/>
          <p14:tracePt t="12635" x="4240213" y="3492500"/>
          <p14:tracePt t="12644" x="4248150" y="3492500"/>
          <p14:tracePt t="12651" x="4256088" y="3492500"/>
          <p14:tracePt t="12660" x="4265613" y="3492500"/>
          <p14:tracePt t="12673" x="4273550" y="3492500"/>
          <p14:tracePt t="12680" x="4281488" y="3492500"/>
          <p14:tracePt t="12694" x="4291013" y="3492500"/>
          <p14:tracePt t="12704" x="4298950" y="3492500"/>
          <p14:tracePt t="12723" x="4306888" y="3492500"/>
          <p14:tracePt t="12739" x="4316413" y="3502025"/>
          <p14:tracePt t="12750" x="4332288" y="3509963"/>
          <p14:tracePt t="12756" x="4341813" y="3517900"/>
          <p14:tracePt t="12766" x="4359275" y="3517900"/>
          <p14:tracePt t="12771" x="4367213" y="3527425"/>
          <p14:tracePt t="12842" x="4375150" y="3527425"/>
          <p14:tracePt t="12846" x="4392613" y="3535363"/>
          <p14:tracePt t="12856" x="4410075" y="3543300"/>
          <p14:tracePt t="12862" x="4425950" y="3552825"/>
          <p14:tracePt t="12872" x="4451350" y="3552825"/>
          <p14:tracePt t="12878" x="4460875" y="3552825"/>
          <p14:tracePt t="12887" x="4476750" y="3552825"/>
          <p14:tracePt t="12891" x="4494213" y="3552825"/>
          <p14:tracePt t="12902" x="4503738" y="3552825"/>
          <p14:tracePt t="12908" x="4529138" y="3560763"/>
          <p14:tracePt t="12918" x="4537075" y="3560763"/>
          <p14:tracePt t="12922" x="4545013" y="3560763"/>
          <p14:tracePt t="12952" x="4554538" y="3560763"/>
          <p14:tracePt t="12972" x="4562475" y="3560763"/>
          <p14:tracePt t="12988" x="4570413" y="3560763"/>
          <p14:tracePt t="12992" x="4579938" y="3560763"/>
          <p14:tracePt t="13098" x="4595813" y="3560763"/>
          <p14:tracePt t="13108" x="4605338" y="3560763"/>
          <p14:tracePt t="13123" x="4613275" y="3560763"/>
          <p14:tracePt t="13128" x="4621213" y="3560763"/>
          <p14:tracePt t="13220" x="4630738" y="3560763"/>
          <p14:tracePt t="21592" x="4630738" y="3568700"/>
          <p14:tracePt t="21602" x="4638675" y="3586163"/>
          <p14:tracePt t="21616" x="4646613" y="3594100"/>
          <p14:tracePt t="21621" x="4646613" y="3603625"/>
          <p14:tracePt t="21628" x="4656138" y="3603625"/>
          <p14:tracePt t="21642" x="4664075" y="3603625"/>
          <p14:tracePt t="21834" x="4664075" y="3611563"/>
          <p14:tracePt t="21843" x="4681538" y="3636963"/>
          <p14:tracePt t="21848" x="4699000" y="3646488"/>
          <p14:tracePt t="21858" x="4706938" y="3662363"/>
          <p14:tracePt t="21885" x="4706938" y="3671888"/>
          <p14:tracePt t="21890" x="4714875" y="3671888"/>
          <p14:tracePt t="21903" x="4724400" y="3671888"/>
          <p14:tracePt t="21910" x="4732338" y="3671888"/>
          <p14:tracePt t="21920" x="4732338" y="3679825"/>
          <p14:tracePt t="22258" x="4714875" y="3697288"/>
          <p14:tracePt t="22262" x="4689475" y="3705225"/>
          <p14:tracePt t="22272" x="4673600" y="3713163"/>
          <p14:tracePt t="22278" x="4656138" y="3730625"/>
          <p14:tracePt t="22287" x="4638675" y="3730625"/>
          <p14:tracePt t="22294" x="4630738" y="3730625"/>
          <p14:tracePt t="22304" x="4621213" y="3730625"/>
          <p14:tracePt t="22308" x="4613275" y="3738563"/>
          <p14:tracePt t="22334" x="4605338" y="3738563"/>
          <p14:tracePt t="22338" x="4595813" y="3748088"/>
          <p14:tracePt t="22348" x="4587875" y="3748088"/>
          <p14:tracePt t="22364" x="4579938" y="3748088"/>
          <p14:tracePt t="22378" x="4579938" y="3756025"/>
          <p14:tracePt t="22444" x="4605338" y="3756025"/>
          <p14:tracePt t="22454" x="4638675" y="3763963"/>
          <p14:tracePt t="22460" x="4664075" y="3773488"/>
          <p14:tracePt t="22469" x="4689475" y="3781425"/>
          <p14:tracePt t="22474" x="4724400" y="3781425"/>
          <p14:tracePt t="22484" x="4757738" y="3781425"/>
          <p14:tracePt t="22490" x="4800600" y="3781425"/>
          <p14:tracePt t="22500" x="4859338" y="3781425"/>
          <p14:tracePt t="22504" x="4910138" y="3781425"/>
          <p14:tracePt t="22514" x="4970463" y="3781425"/>
          <p14:tracePt t="22524" x="5003800" y="3781425"/>
          <p14:tracePt t="22530" x="5021263" y="3781425"/>
          <p14:tracePt t="25244" x="5038725" y="3781425"/>
          <p14:tracePt t="25248" x="5054600" y="3781425"/>
          <p14:tracePt t="25257" x="5072063" y="3781425"/>
          <p14:tracePt t="25344" x="5089525" y="3781425"/>
          <p14:tracePt t="25350" x="5097463" y="3790950"/>
          <p14:tracePt t="25364" x="5106988" y="3798888"/>
          <p14:tracePt t="25396" x="5122863" y="3798888"/>
          <p14:tracePt t="25406" x="5132388" y="3806825"/>
          <p14:tracePt t="25410" x="5157788" y="3816350"/>
          <p14:tracePt t="25419" x="5173663" y="3824288"/>
          <p14:tracePt t="25424" x="5173663" y="3832225"/>
          <p14:tracePt t="25434" x="5183188" y="3832225"/>
          <p14:tracePt t="25440" x="5191125" y="3832225"/>
          <p14:tracePt t="25450" x="5199063" y="3832225"/>
          <p14:tracePt t="25456" x="5208588" y="3841750"/>
          <p14:tracePt t="25462" x="5216525" y="3841750"/>
          <p14:tracePt t="25469" x="5233988" y="3849688"/>
          <p14:tracePt t="25480" x="5267325" y="3857625"/>
          <p14:tracePt t="25486" x="5302250" y="3857625"/>
          <p14:tracePt t="25496" x="5343525" y="3857625"/>
          <p14:tracePt t="25500" x="5378450" y="3867150"/>
          <p14:tracePt t="25510" x="5394325" y="3875088"/>
          <p14:tracePt t="25516" x="5411788" y="3875088"/>
          <p14:tracePt t="25632" x="5421313" y="3875088"/>
          <p14:tracePt t="25646" x="5421313" y="3867150"/>
          <p14:tracePt t="26646" x="5437188" y="3867150"/>
          <p14:tracePt t="26656" x="5454650" y="3867150"/>
          <p14:tracePt t="26666" x="5472113" y="3867150"/>
          <p14:tracePt t="26670" x="5497513" y="3867150"/>
          <p14:tracePt t="26682" x="5505450" y="3867150"/>
          <p14:tracePt t="26686" x="5522913" y="3867150"/>
          <p14:tracePt t="26690" x="5530850" y="3867150"/>
          <p14:tracePt t="26703" x="5538788" y="3867150"/>
          <p14:tracePt t="26716" x="5548313" y="3867150"/>
          <p14:tracePt t="26746" x="5556250" y="3867150"/>
          <p14:tracePt t="26752" x="5565775" y="3867150"/>
          <p14:tracePt t="26762" x="5581650" y="3867150"/>
          <p14:tracePt t="26775" x="5591175" y="3867150"/>
          <p14:tracePt t="26786" x="5599113" y="3867150"/>
          <p14:tracePt t="26832" x="5607050" y="3867150"/>
          <p14:tracePt t="26837" x="5616575" y="3867150"/>
          <p14:tracePt t="26848" x="5641975" y="3867150"/>
          <p14:tracePt t="26853" x="5657850" y="3867150"/>
          <p14:tracePt t="26862" x="5683250" y="3867150"/>
          <p14:tracePt t="26871" x="5692775" y="3867150"/>
          <p14:tracePt t="26878" x="5700713" y="3867150"/>
          <p14:tracePt t="26882" x="5708650" y="3867150"/>
          <p14:tracePt t="26892" x="5718175" y="3867150"/>
          <p14:tracePt t="26944" x="5735638" y="3867150"/>
          <p14:tracePt t="26954" x="5751513" y="3867150"/>
          <p14:tracePt t="26957" x="5761038" y="3867150"/>
          <p14:tracePt t="26969" x="5776913" y="3867150"/>
          <p14:tracePt t="26974" x="5786438" y="3867150"/>
          <p14:tracePt t="26984" x="5802313" y="3857625"/>
          <p14:tracePt t="26988" x="5819775" y="3849688"/>
          <p14:tracePt t="26998" x="5837238" y="3832225"/>
          <p14:tracePt t="27004" x="5845175" y="3824288"/>
          <p14:tracePt t="27014" x="5862638" y="3806825"/>
          <p14:tracePt t="27019" x="5880100" y="3806825"/>
          <p14:tracePt t="27028" x="5895975" y="3790950"/>
          <p14:tracePt t="27044" x="5895975" y="3781425"/>
          <p14:tracePt t="27180" x="5905500" y="3781425"/>
          <p14:tracePt t="27190" x="5913438" y="3773488"/>
          <p14:tracePt t="27196" x="5921375" y="3773488"/>
          <p14:tracePt t="27206" x="5921375" y="3763963"/>
          <p14:tracePt t="27372" x="5921375" y="3748088"/>
          <p14:tracePt t="27378" x="5938838" y="3748088"/>
          <p14:tracePt t="27388" x="5946775" y="3738563"/>
          <p14:tracePt t="27392" x="5946775" y="3730625"/>
          <p14:tracePt t="28890" x="5956300" y="3730625"/>
          <p14:tracePt t="28936" x="5964238" y="3730625"/>
          <p14:tracePt t="28966" x="5972175" y="3730625"/>
          <p14:tracePt t="29052" x="5972175" y="3722688"/>
          <p14:tracePt t="29056" x="5981700" y="3722688"/>
          <p14:tracePt t="29066" x="5989638" y="3722688"/>
          <p14:tracePt t="29072" x="5997575" y="3722688"/>
          <p14:tracePt t="29082" x="6007100" y="3722688"/>
          <p14:tracePt t="29086" x="6015038" y="3713163"/>
          <p14:tracePt t="29096" x="6015038" y="3705225"/>
          <p14:tracePt t="29103" x="6024563" y="3705225"/>
          <p14:tracePt t="29112" x="6032500" y="3705225"/>
          <p14:tracePt t="31810" x="6032500" y="3697288"/>
          <p14:tracePt t="31820" x="6032500" y="3687763"/>
          <p14:tracePt t="31825" x="6024563" y="3687763"/>
          <p14:tracePt t="31982" x="6024563" y="3679825"/>
          <p14:tracePt t="31998" x="6015038" y="3654425"/>
          <p14:tracePt t="32002" x="6007100" y="3636963"/>
          <p14:tracePt t="32012" x="5989638" y="3629025"/>
          <p14:tracePt t="32015" x="5972175" y="3611563"/>
          <p14:tracePt t="32028" x="5964238" y="3603625"/>
          <p14:tracePt t="32032" x="5964238" y="3594100"/>
          <p14:tracePt t="32041" x="5956300" y="3594100"/>
          <p14:tracePt t="32048" x="5946775" y="3586163"/>
          <p14:tracePt t="32068" x="5946775" y="3578225"/>
          <p14:tracePt t="32072" x="5938838" y="3568700"/>
          <p14:tracePt t="32087" x="5930900" y="3560763"/>
          <p14:tracePt t="32098" x="5905500" y="3543300"/>
          <p14:tracePt t="32103" x="5880100" y="3527425"/>
          <p14:tracePt t="32112" x="5853113" y="3509963"/>
          <p14:tracePt t="32119" x="5837238" y="3492500"/>
          <p14:tracePt t="32128" x="5811838" y="3484563"/>
          <p14:tracePt t="32133" x="5786438" y="3475038"/>
          <p14:tracePt t="32143" x="5768975" y="3459163"/>
          <p14:tracePt t="32148" x="5768975" y="3449638"/>
          <p14:tracePt t="32158" x="5761038" y="3441700"/>
          <p14:tracePt t="32163" x="5743575" y="3424238"/>
          <p14:tracePt t="32174" x="5726113" y="3408363"/>
          <p14:tracePt t="32178" x="5692775" y="3382963"/>
          <p14:tracePt t="32189" x="5657850" y="3355975"/>
          <p14:tracePt t="32193" x="5591175" y="3322638"/>
          <p14:tracePt t="32203" x="5538788" y="3279775"/>
          <p14:tracePt t="32207" x="5480050" y="3238500"/>
          <p14:tracePt t="32218" x="5411788" y="3186113"/>
          <p14:tracePt t="32223" x="5353050" y="3127375"/>
          <p14:tracePt t="32233" x="5259388" y="3076575"/>
          <p14:tracePt t="32240" x="5165725" y="3008313"/>
          <p14:tracePt t="32250" x="5064125" y="2932113"/>
          <p14:tracePt t="32254" x="4970463" y="2863850"/>
          <p14:tracePt t="32264" x="4859338" y="2805113"/>
          <p14:tracePt t="32270" x="4732338" y="2744788"/>
          <p14:tracePt t="32280" x="4605338" y="2686050"/>
          <p14:tracePt t="32283" x="4451350" y="2643188"/>
          <p14:tracePt t="32293" x="4324350" y="2592388"/>
          <p14:tracePt t="32300" x="4222750" y="2557463"/>
          <p14:tracePt t="32310" x="4129088" y="2524125"/>
          <p14:tracePt t="32313" x="4052888" y="2489200"/>
          <p14:tracePt t="32326" x="3992563" y="2455863"/>
          <p14:tracePt t="32330" x="3933825" y="2438400"/>
          <p14:tracePt t="32340" x="3865563" y="2405063"/>
          <p14:tracePt t="32343" x="3832225" y="2387600"/>
          <p14:tracePt t="32353" x="3797300" y="2371725"/>
          <p14:tracePt t="32360" x="3771900" y="2362200"/>
          <p14:tracePt t="32369" x="3756025" y="2354263"/>
          <p14:tracePt t="32375" x="3721100" y="2354263"/>
          <p14:tracePt t="32386" x="3678238" y="2354263"/>
          <p14:tracePt t="32392" x="3611563" y="2354263"/>
          <p14:tracePt t="32403" x="3533775" y="2354263"/>
          <p14:tracePt t="32405" x="3449638" y="2362200"/>
          <p14:tracePt t="32415" x="3348038" y="2362200"/>
          <p14:tracePt t="32422" x="3262313" y="2362200"/>
          <p14:tracePt t="32430" x="3168650" y="2362200"/>
          <p14:tracePt t="32439" x="3067050" y="2371725"/>
          <p14:tracePt t="32446" x="2947988" y="2371725"/>
          <p14:tracePt t="32456" x="2854325" y="2379663"/>
          <p14:tracePt t="32460" x="2778125" y="2413000"/>
          <p14:tracePt t="32471" x="2709863" y="2455863"/>
          <p14:tracePt t="32476" x="2684463" y="2506663"/>
          <p14:tracePt t="32482" x="2651125" y="2566988"/>
          <p14:tracePt t="32492" x="2625725" y="2643188"/>
          <p14:tracePt t="32498" x="2608263" y="2719388"/>
          <p14:tracePt t="32508" x="2582863" y="2805113"/>
          <p14:tracePt t="32512" x="2557463" y="2881313"/>
          <p14:tracePt t="32522" x="2532063" y="2940050"/>
          <p14:tracePt t="32528" x="2514600" y="3008313"/>
          <p14:tracePt t="32536" x="2497138" y="3051175"/>
          <p14:tracePt t="32546" x="2481263" y="3076575"/>
          <p14:tracePt t="32553" x="2463800" y="3101975"/>
          <p14:tracePt t="32562" x="2455863" y="3119438"/>
          <p14:tracePt t="32569" x="2446338" y="3119438"/>
          <p14:tracePt t="32578" x="2438400" y="3135313"/>
          <p14:tracePt t="32582" x="2438400" y="3152775"/>
          <p14:tracePt t="32592" x="2438400" y="3160713"/>
          <p14:tracePt t="32598" x="2430463" y="3178175"/>
          <p14:tracePt t="32607" x="2420938" y="3203575"/>
          <p14:tracePt t="32612" x="2420938" y="3221038"/>
          <p14:tracePt t="32622" x="2420938" y="3238500"/>
          <p14:tracePt t="32628" x="2420938" y="3254375"/>
          <p14:tracePt t="32642" x="2420938" y="3271838"/>
          <p14:tracePt t="32657" x="2420938" y="3289300"/>
          <p14:tracePt t="32669" x="2430463" y="3314700"/>
          <p14:tracePt t="32671" x="2455863" y="3340100"/>
          <p14:tracePt t="32682" x="2524125" y="3382963"/>
          <p14:tracePt t="32689" x="2600325" y="3433763"/>
          <p14:tracePt t="32698" x="2719388" y="3484563"/>
          <p14:tracePt t="32703" x="2871788" y="3543300"/>
          <p14:tracePt t="32714" x="3041650" y="3603625"/>
          <p14:tracePt t="32718" x="3178175" y="3646488"/>
          <p14:tracePt t="32724" x="3322638" y="3713163"/>
          <p14:tracePt t="32728" x="3500438" y="3763963"/>
          <p14:tracePt t="32740" x="3703638" y="3824288"/>
          <p14:tracePt t="32748" x="3865563" y="3883025"/>
          <p14:tracePt t="32753" x="3976688" y="3935413"/>
          <p14:tracePt t="32764" x="4095750" y="3968750"/>
          <p14:tracePt t="32769" x="4171950" y="4002088"/>
          <p14:tracePt t="32778" x="4222750" y="4019550"/>
          <p14:tracePt t="32784" x="4230688" y="4019550"/>
          <p14:tracePt t="32789" x="4256088" y="4019550"/>
          <p14:tracePt t="32800" x="4273550" y="4019550"/>
          <p14:tracePt t="32804" x="4298950" y="4011613"/>
          <p14:tracePt t="32814" x="4316413" y="4002088"/>
          <p14:tracePt t="32820" x="4341813" y="3976688"/>
          <p14:tracePt t="32830" x="4367213" y="3951288"/>
          <p14:tracePt t="32833" x="4384675" y="3917950"/>
          <p14:tracePt t="32843" x="4410075" y="3875088"/>
          <p14:tracePt t="32850" x="4451350" y="3824288"/>
          <p14:tracePt t="32860" x="4468813" y="3781425"/>
          <p14:tracePt t="32863" x="4511675" y="3713163"/>
          <p14:tracePt t="32873" x="4537075" y="3636963"/>
          <p14:tracePt t="32880" x="4562475" y="3552825"/>
          <p14:tracePt t="32890" x="4579938" y="3449638"/>
          <p14:tracePt t="32894" x="4605338" y="3365500"/>
          <p14:tracePt t="32904" x="4613275" y="3263900"/>
          <p14:tracePt t="32910" x="4638675" y="3178175"/>
          <p14:tracePt t="32920" x="4656138" y="3101975"/>
          <p14:tracePt t="32924" x="4681538" y="3025775"/>
          <p14:tracePt t="32933" x="4699000" y="2965450"/>
          <p14:tracePt t="32946" x="4706938" y="2932113"/>
          <p14:tracePt t="32950" x="4706938" y="2897188"/>
          <p14:tracePt t="32955" x="4706938" y="2881313"/>
          <p14:tracePt t="32966" x="4706938" y="2863850"/>
          <p14:tracePt t="32976" x="4706938" y="2855913"/>
          <p14:tracePt t="32990" x="4689475" y="2846388"/>
          <p14:tracePt t="32996" x="4681538" y="2838450"/>
          <p14:tracePt t="33006" x="4673600" y="2838450"/>
          <p14:tracePt t="33010" x="4664075" y="2830513"/>
          <p14:tracePt t="33020" x="4656138" y="2830513"/>
          <p14:tracePt t="33026" x="4638675" y="2830513"/>
          <p14:tracePt t="33036" x="4613275" y="2830513"/>
          <p14:tracePt t="33042" x="4562475" y="2820988"/>
          <p14:tracePt t="33053" x="4503738" y="2813050"/>
          <p14:tracePt t="33055" x="4418013" y="2805113"/>
          <p14:tracePt t="33066" x="4324350" y="2795588"/>
          <p14:tracePt t="33072" x="4265613" y="2778125"/>
          <p14:tracePt t="33082" x="4222750" y="2778125"/>
          <p14:tracePt t="33086" x="4197350" y="2778125"/>
          <p14:tracePt t="33096" x="4162425" y="2778125"/>
          <p14:tracePt t="33103" x="4137025" y="2778125"/>
          <p14:tracePt t="33112" x="4103688" y="2778125"/>
          <p14:tracePt t="33116" x="4086225" y="2778125"/>
          <p14:tracePt t="33126" x="4052888" y="2778125"/>
          <p14:tracePt t="33132" x="4027488" y="2778125"/>
          <p14:tracePt t="33142" x="4017963" y="2778125"/>
          <p14:tracePt t="33146" x="4002088" y="2778125"/>
          <p14:tracePt t="33155" x="3992563" y="2778125"/>
          <p14:tracePt t="33162" x="3976688" y="2778125"/>
          <p14:tracePt t="33172" x="3951288" y="2778125"/>
          <p14:tracePt t="33178" x="3941763" y="2787650"/>
          <p14:tracePt t="33188" x="3925888" y="2787650"/>
          <p14:tracePt t="33192" x="3908425" y="2795588"/>
          <p14:tracePt t="33203" x="3890963" y="2805113"/>
          <p14:tracePt t="33208" x="3865563" y="2805113"/>
          <p14:tracePt t="33218" x="3848100" y="2813050"/>
          <p14:tracePt t="33223" x="3822700" y="2813050"/>
          <p14:tracePt t="33232" x="3814763" y="2820988"/>
          <p14:tracePt t="33238" x="3789363" y="2820988"/>
          <p14:tracePt t="33248" x="3763963" y="2830513"/>
          <p14:tracePt t="33253" x="3746500" y="2838450"/>
          <p14:tracePt t="33262" x="3713163" y="2855913"/>
          <p14:tracePt t="33269" x="3695700" y="2863850"/>
          <p14:tracePt t="33278" x="3678238" y="2863850"/>
          <p14:tracePt t="33283" x="3670300" y="2871788"/>
          <p14:tracePt t="33293" x="3662363" y="2871788"/>
          <p14:tracePt t="33298" x="3652838" y="2881313"/>
          <p14:tracePt t="33474" x="3652838" y="2897188"/>
          <p14:tracePt t="33486" x="3644900" y="2922588"/>
          <p14:tracePt t="33491" x="3644900" y="2957513"/>
          <p14:tracePt t="33500" x="3636963" y="2974975"/>
          <p14:tracePt t="33506" x="3636963" y="3000375"/>
          <p14:tracePt t="33516" x="3627438" y="3016250"/>
          <p14:tracePt t="33520" x="3627438" y="3033713"/>
          <p14:tracePt t="33530" x="3619500" y="3059113"/>
          <p14:tracePt t="33537" x="3619500" y="3084513"/>
          <p14:tracePt t="33546" x="3619500" y="3109913"/>
          <p14:tracePt t="33550" x="3619500" y="3119438"/>
          <p14:tracePt t="33560" x="3611563" y="3135313"/>
          <p14:tracePt t="33566" x="3602038" y="3152775"/>
          <p14:tracePt t="33576" x="3602038" y="3160713"/>
          <p14:tracePt t="33580" x="3594100" y="3178175"/>
          <p14:tracePt t="33590" x="3586163" y="3186113"/>
          <p14:tracePt t="33596" x="3586163" y="3195638"/>
          <p14:tracePt t="33607" x="3576638" y="3211513"/>
          <p14:tracePt t="33610" x="3576638" y="3228975"/>
          <p14:tracePt t="33621" x="3568700" y="3246438"/>
          <p14:tracePt t="33632" x="3559175" y="3271838"/>
          <p14:tracePt t="33636" x="3543300" y="3305175"/>
          <p14:tracePt t="33642" x="3525838" y="3330575"/>
          <p14:tracePt t="33654" x="3517900" y="3355975"/>
          <p14:tracePt t="33662" x="3500438" y="3373438"/>
          <p14:tracePt t="33666" x="3492500" y="3398838"/>
          <p14:tracePt t="33676" x="3482975" y="3416300"/>
          <p14:tracePt t="33682" x="3482975" y="3424238"/>
          <p14:tracePt t="33696" x="3482975" y="3433763"/>
          <p14:tracePt t="33772" x="3467100" y="3433763"/>
          <p14:tracePt t="33782" x="3432175" y="3433763"/>
          <p14:tracePt t="33788" x="3381375" y="3433763"/>
          <p14:tracePt t="33798" x="3297238" y="3433763"/>
          <p14:tracePt t="33803" x="3194050" y="3424238"/>
          <p14:tracePt t="33812" x="3092450" y="3424238"/>
          <p14:tracePt t="33820" x="2982913" y="3424238"/>
          <p14:tracePt t="33828" x="2879725" y="3433763"/>
          <p14:tracePt t="33832" x="2778125" y="3449638"/>
          <p14:tracePt t="33842" x="2693988" y="3467100"/>
          <p14:tracePt t="33848" x="2574925" y="3492500"/>
          <p14:tracePt t="33858" x="2481263" y="3502025"/>
          <p14:tracePt t="33862" x="2379663" y="3509963"/>
          <p14:tracePt t="33885" x="2174875" y="3535363"/>
          <p14:tracePt t="33888" x="2090738" y="3543300"/>
          <p14:tracePt t="33894" x="2005013" y="3568700"/>
          <p14:tracePt t="33904" x="1903413" y="3603625"/>
          <p14:tracePt t="33907" x="1792288" y="3636963"/>
          <p14:tracePt t="33920" x="1682750" y="3697288"/>
          <p14:tracePt t="33924" x="1563688" y="3756025"/>
          <p14:tracePt t="33934" x="1452563" y="3841750"/>
          <p14:tracePt t="33938" x="1350963" y="3908425"/>
          <p14:tracePt t="33948" x="1265238" y="3986213"/>
          <p14:tracePt t="33954" x="1206500" y="4052888"/>
          <p14:tracePt t="33964" x="1163638" y="4121150"/>
          <p14:tracePt t="33971" x="1138238" y="4181475"/>
          <p14:tracePt t="33980" x="1120775" y="4224338"/>
          <p14:tracePt t="33984" x="1112838" y="4283075"/>
          <p14:tracePt t="33994" x="1104900" y="4333875"/>
          <p14:tracePt t="34004" x="1095375" y="4394200"/>
          <p14:tracePt t="34010" x="1079500" y="4452938"/>
          <p14:tracePt t="34021" x="1079500" y="4513263"/>
          <p14:tracePt t="34024" x="1079500" y="4579938"/>
          <p14:tracePt t="34034" x="1087438" y="4640263"/>
          <p14:tracePt t="34040" x="1112838" y="4699000"/>
          <p14:tracePt t="34050" x="1155700" y="4767263"/>
          <p14:tracePt t="34054" x="1198563" y="4827588"/>
          <p14:tracePt t="34066" x="1231900" y="4878388"/>
          <p14:tracePt t="34071" x="1274763" y="4929188"/>
          <p14:tracePt t="34080" x="1300163" y="4979988"/>
          <p14:tracePt t="34086" x="1343025" y="5022850"/>
          <p14:tracePt t="34096" x="1376363" y="5056188"/>
          <p14:tracePt t="34100" x="1419225" y="5099050"/>
          <p14:tracePt t="34110" x="1477963" y="5141913"/>
          <p14:tracePt t="34116" x="1528763" y="5157788"/>
          <p14:tracePt t="34126" x="1589088" y="5192713"/>
          <p14:tracePt t="34130" x="1647825" y="5200650"/>
          <p14:tracePt t="34140" x="1708150" y="5218113"/>
          <p14:tracePt t="34146" x="1784350" y="5226050"/>
          <p14:tracePt t="34156" x="1843088" y="5226050"/>
          <p14:tracePt t="34160" x="1928813" y="5243513"/>
          <p14:tracePt t="34170" x="2005013" y="5251450"/>
          <p14:tracePt t="34176" x="2090738" y="5251450"/>
          <p14:tracePt t="34187" x="2157413" y="5260975"/>
          <p14:tracePt t="34190" x="2235200" y="5268913"/>
          <p14:tracePt t="34200" x="2301875" y="5286375"/>
          <p14:tracePt t="34206" x="2379663" y="5302250"/>
          <p14:tracePt t="34216" x="2455863" y="5311775"/>
          <p14:tracePt t="34224" x="2540000" y="5327650"/>
          <p14:tracePt t="34232" x="2600325" y="5337175"/>
          <p14:tracePt t="34236" x="2659063" y="5345113"/>
          <p14:tracePt t="34246" x="2701925" y="5353050"/>
          <p14:tracePt t="34253" x="2735263" y="5362575"/>
          <p14:tracePt t="34262" x="2786063" y="5370513"/>
          <p14:tracePt t="34266" x="2811463" y="5380038"/>
          <p14:tracePt t="34276" x="2838450" y="5387975"/>
          <p14:tracePt t="34282" x="2889250" y="5395913"/>
          <p14:tracePt t="34292" x="2930525" y="5405438"/>
          <p14:tracePt t="34298" x="3008313" y="5413375"/>
          <p14:tracePt t="34308" x="3074988" y="5413375"/>
          <p14:tracePt t="34312" x="3160713" y="5413375"/>
          <p14:tracePt t="34322" x="3262313" y="5413375"/>
          <p14:tracePt t="34328" x="3373438" y="5413375"/>
          <p14:tracePt t="34338" x="3517900" y="5405438"/>
          <p14:tracePt t="34348" x="3662363" y="5387975"/>
          <p14:tracePt t="34353" x="3771900" y="5380038"/>
          <p14:tracePt t="34358" x="3873500" y="5370513"/>
          <p14:tracePt t="34362" x="3959225" y="5370513"/>
          <p14:tracePt t="34373" x="4017963" y="5353050"/>
          <p14:tracePt t="34378" x="4060825" y="5353050"/>
          <p14:tracePt t="34382" x="4070350" y="5353050"/>
          <p14:tracePt t="34392" x="4078288" y="5337175"/>
          <p14:tracePt t="34398" x="4103688" y="5319713"/>
          <p14:tracePt t="34408" x="4129088" y="5294313"/>
          <p14:tracePt t="34412" x="4154488" y="5276850"/>
          <p14:tracePt t="34424" x="4187825" y="5235575"/>
          <p14:tracePt t="34428" x="4256088" y="5192713"/>
          <p14:tracePt t="34439" x="4306888" y="5141913"/>
          <p14:tracePt t="34444" x="4375150" y="5099050"/>
          <p14:tracePt t="34454" x="4425950" y="5056188"/>
          <p14:tracePt t="34458" x="4476750" y="5013325"/>
          <p14:tracePt t="34468" x="4511675" y="4979988"/>
          <p14:tracePt t="34476" x="4537075" y="4937125"/>
          <p14:tracePt t="34484" x="4570413" y="4894263"/>
          <p14:tracePt t="34488" x="4587875" y="4852988"/>
          <p14:tracePt t="34498" x="4613275" y="4810125"/>
          <p14:tracePt t="34504" x="4638675" y="4759325"/>
          <p14:tracePt t="34514" x="4656138" y="4724400"/>
          <p14:tracePt t="34518" x="4673600" y="4691063"/>
          <p14:tracePt t="34528" x="4681538" y="4665663"/>
          <p14:tracePt t="34540" x="4681538" y="4648200"/>
          <p14:tracePt t="34544" x="4681538" y="4640263"/>
          <p14:tracePt t="34554" x="4681538" y="4614863"/>
          <p14:tracePt t="34560" x="4656138" y="4589463"/>
          <p14:tracePt t="34570" x="4613275" y="4538663"/>
          <p14:tracePt t="34574" x="4537075" y="4495800"/>
          <p14:tracePt t="34584" x="4460875" y="4435475"/>
          <p14:tracePt t="34590" x="4384675" y="4394200"/>
          <p14:tracePt t="34600" x="4291013" y="4333875"/>
          <p14:tracePt t="34604" x="4197350" y="4283075"/>
          <p14:tracePt t="34614" x="4095750" y="4224338"/>
          <p14:tracePt t="34620" x="3976688" y="4164013"/>
          <p14:tracePt t="34631" x="3873500" y="4105275"/>
          <p14:tracePt t="34634" x="3756025" y="4062413"/>
          <p14:tracePt t="34644" x="3627438" y="4011613"/>
          <p14:tracePt t="34650" x="3492500" y="3960813"/>
          <p14:tracePt t="34660" x="3381375" y="3925888"/>
          <p14:tracePt t="34664" x="3262313" y="3908425"/>
          <p14:tracePt t="34676" x="3152775" y="3883025"/>
          <p14:tracePt t="34680" x="3033713" y="3883025"/>
          <p14:tracePt t="34690" x="2940050" y="3883025"/>
          <p14:tracePt t="34696" x="2838450" y="3883025"/>
          <p14:tracePt t="34706" x="2727325" y="3883025"/>
          <p14:tracePt t="34710" x="2625725" y="3908425"/>
          <p14:tracePt t="34720" x="2514600" y="3968750"/>
          <p14:tracePt t="34726" x="2413000" y="4011613"/>
          <p14:tracePt t="34737" x="2352675" y="4052888"/>
          <p14:tracePt t="34740" x="2286000" y="4095750"/>
          <p14:tracePt t="34750" x="2251075" y="4138613"/>
          <p14:tracePt t="34757" x="2208213" y="4164013"/>
          <p14:tracePt t="34766" x="2182813" y="4189413"/>
          <p14:tracePt t="34772" x="2166938" y="4224338"/>
          <p14:tracePt t="34783" x="2157413" y="4240213"/>
          <p14:tracePt t="34787" x="2149475" y="4265613"/>
          <p14:tracePt t="34796" x="2141538" y="4283075"/>
          <p14:tracePt t="34804" x="2141538" y="4316413"/>
          <p14:tracePt t="34812" x="2141538" y="4351338"/>
          <p14:tracePt t="34815" x="2141538" y="4394200"/>
          <p14:tracePt t="34826" x="2149475" y="4435475"/>
          <p14:tracePt t="34832" x="2157413" y="4470400"/>
          <p14:tracePt t="34842" x="2174875" y="4521200"/>
          <p14:tracePt t="34846" x="2182813" y="4564063"/>
          <p14:tracePt t="34857" x="2208213" y="4630738"/>
          <p14:tracePt t="34870" x="2235200" y="4699000"/>
          <p14:tracePt t="34873" x="2286000" y="4792663"/>
          <p14:tracePt t="34876" x="2311400" y="4852988"/>
          <p14:tracePt t="34888" x="2344738" y="4929188"/>
          <p14:tracePt t="34896" x="2387600" y="4997450"/>
          <p14:tracePt t="34904" x="2420938" y="5048250"/>
          <p14:tracePt t="34912" x="2438400" y="5091113"/>
          <p14:tracePt t="34918" x="2455863" y="5116513"/>
          <p14:tracePt t="34928" x="2471738" y="5132388"/>
          <p14:tracePt t="34932" x="2481263" y="5149850"/>
          <p14:tracePt t="34942" x="2497138" y="5157788"/>
          <p14:tracePt t="34948" x="2532063" y="5175250"/>
          <p14:tracePt t="34958" x="2582863" y="5192713"/>
          <p14:tracePt t="34962" x="2659063" y="5226050"/>
          <p14:tracePt t="34974" x="2760663" y="5268913"/>
          <p14:tracePt t="34978" x="2879725" y="5319713"/>
          <p14:tracePt t="34988" x="3024188" y="5362575"/>
          <p14:tracePt t="34992" x="3168650" y="5405438"/>
          <p14:tracePt t="35004" x="3313113" y="5438775"/>
          <p14:tracePt t="35008" x="3441700" y="5464175"/>
          <p14:tracePt t="35018" x="3551238" y="5481638"/>
          <p14:tracePt t="35024" x="3670300" y="5481638"/>
          <p14:tracePt t="35034" x="3781425" y="5497513"/>
          <p14:tracePt t="35039" x="3883025" y="5497513"/>
          <p14:tracePt t="35048" x="3992563" y="5489575"/>
          <p14:tracePt t="35054" x="4086225" y="5472113"/>
          <p14:tracePt t="35064" x="4179888" y="5456238"/>
          <p14:tracePt t="35068" x="4281488" y="5438775"/>
          <p14:tracePt t="35078" x="4359275" y="5413375"/>
          <p14:tracePt t="35084" x="4435475" y="5395913"/>
          <p14:tracePt t="35094" x="4494213" y="5370513"/>
          <p14:tracePt t="35100" x="4554538" y="5353050"/>
          <p14:tracePt t="35110" x="4613275" y="5337175"/>
          <p14:tracePt t="35114" x="4689475" y="5311775"/>
          <p14:tracePt t="35124" x="4749800" y="5302250"/>
          <p14:tracePt t="35128" x="4800600" y="5294313"/>
          <p14:tracePt t="35140" x="4818063" y="5286375"/>
          <p14:tracePt t="35144" x="4843463" y="5286375"/>
          <p14:tracePt t="35154" x="4859338" y="5276850"/>
          <p14:tracePt t="35160" x="4868863" y="5268913"/>
          <p14:tracePt t="35170" x="4876800" y="5260975"/>
          <p14:tracePt t="35174" x="4884738" y="5260975"/>
          <p14:tracePt t="35184" x="4894263" y="5260975"/>
          <p14:tracePt t="35190" x="4902200" y="5243513"/>
          <p14:tracePt t="35200" x="4927600" y="5235575"/>
          <p14:tracePt t="35204" x="4953000" y="5218113"/>
          <p14:tracePt t="35214" x="4970463" y="5208588"/>
          <p14:tracePt t="35224" x="4995863" y="5208588"/>
          <p14:tracePt t="35230" x="5021263" y="5200650"/>
          <p14:tracePt t="35240" x="5038725" y="5192713"/>
          <p14:tracePt t="35246" x="5046663" y="5183188"/>
          <p14:tracePt t="35257" x="5054600" y="5175250"/>
          <p14:tracePt t="35270" x="5064125" y="5175250"/>
          <p14:tracePt t="35276" x="5064125" y="5167313"/>
          <p14:tracePt t="35290" x="5064125" y="5157788"/>
          <p14:tracePt t="35300" x="5072063" y="5157788"/>
          <p14:tracePt t="35306" x="5072063" y="5149850"/>
          <p14:tracePt t="35316" x="5089525" y="5149850"/>
          <p14:tracePt t="35321" x="5089525" y="5132388"/>
          <p14:tracePt t="35330" x="5106988" y="5116513"/>
          <p14:tracePt t="35337" x="5106988" y="5091113"/>
          <p14:tracePt t="35346" x="5114925" y="5081588"/>
          <p14:tracePt t="35354" x="5122863" y="5064125"/>
          <p14:tracePt t="35362" x="5122863" y="5048250"/>
          <p14:tracePt t="35366" x="5132388" y="5048250"/>
          <p14:tracePt t="35376" x="5132388" y="5038725"/>
          <p14:tracePt t="35412" x="5132388" y="5030788"/>
          <p14:tracePt t="35422" x="5140325" y="5030788"/>
          <p14:tracePt t="39572" x="5132388" y="5022850"/>
          <p14:tracePt t="39578" x="5097463" y="5005388"/>
          <p14:tracePt t="39589" x="5046663" y="4972050"/>
          <p14:tracePt t="39593" x="4970463" y="4954588"/>
          <p14:tracePt t="39604" x="4868863" y="4929188"/>
          <p14:tracePt t="39608" x="4757738" y="4903788"/>
          <p14:tracePt t="39618" x="4613275" y="4894263"/>
          <p14:tracePt t="39624" x="4476750" y="4886325"/>
          <p14:tracePt t="39634" x="4316413" y="4868863"/>
          <p14:tracePt t="39640" x="4162425" y="4868863"/>
          <p14:tracePt t="39650" x="4027488" y="4868863"/>
          <p14:tracePt t="39654" x="3908425" y="4868863"/>
          <p14:tracePt t="39664" x="3781425" y="4868863"/>
          <p14:tracePt t="39670" x="3687763" y="4878388"/>
          <p14:tracePt t="39680" x="3594100" y="4886325"/>
          <p14:tracePt t="39683" x="3525838" y="4903788"/>
          <p14:tracePt t="39698" x="3475038" y="4937125"/>
          <p14:tracePt t="39704" x="3432175" y="4987925"/>
          <p14:tracePt t="39708" x="3406775" y="5073650"/>
          <p14:tracePt t="39718" x="3406775" y="5200650"/>
          <p14:tracePt t="39952" x="3406775" y="5183188"/>
          <p14:tracePt t="39960" x="3363913" y="5099050"/>
          <p14:tracePt t="39970" x="3313113" y="5064125"/>
          <p14:tracePt t="39976" x="3236913" y="5030788"/>
          <p14:tracePt t="39987" x="3168650" y="5005388"/>
          <p14:tracePt t="39992" x="3127375" y="4987925"/>
          <p14:tracePt t="40002" x="3100388" y="4972050"/>
          <p14:tracePt t="40053" x="3092450" y="4972050"/>
          <p14:tracePt t="40056" x="3067050" y="4954588"/>
          <p14:tracePt t="40066" x="3033713" y="4937125"/>
          <p14:tracePt t="40078" x="2982913" y="4903788"/>
          <p14:tracePt t="40082" x="2930525" y="4886325"/>
          <p14:tracePt t="40088" x="2879725" y="4868863"/>
          <p14:tracePt t="40098" x="2838450" y="4852988"/>
          <p14:tracePt t="40108" x="2778125" y="4835525"/>
          <p14:tracePt t="40112" x="2693988" y="4835525"/>
          <p14:tracePt t="40124" x="2574925" y="4818063"/>
          <p14:tracePt t="40128" x="2438400" y="4818063"/>
          <p14:tracePt t="40138" x="2260600" y="4792663"/>
          <p14:tracePt t="40142" x="2116138" y="4792663"/>
          <p14:tracePt t="40154" x="1962150" y="4792663"/>
          <p14:tracePt t="40158" x="1835150" y="4792663"/>
          <p14:tracePt t="40168" x="1733550" y="4792663"/>
          <p14:tracePt t="40172" x="1665288" y="4775200"/>
          <p14:tracePt t="40183" x="1622425" y="4775200"/>
          <p14:tracePt t="40189" x="1589088" y="4775200"/>
          <p14:tracePt t="40198" x="1571625" y="4775200"/>
          <p14:tracePt t="40204" x="1546225" y="4775200"/>
          <p14:tracePt t="40212" x="1528763" y="4775200"/>
          <p14:tracePt t="40218" x="1503363" y="4775200"/>
          <p14:tracePt t="40228" x="1495425" y="4775200"/>
          <p14:tracePt t="40234" x="1477963" y="4775200"/>
          <p14:tracePt t="40248" x="1470025" y="4775200"/>
          <p14:tracePt t="40320" x="1462088" y="4775200"/>
          <p14:tracePt t="40394" x="1477963" y="4775200"/>
          <p14:tracePt t="40400" x="1538288" y="4759325"/>
          <p14:tracePt t="40410" x="1639888" y="4749800"/>
          <p14:tracePt t="40416" x="1733550" y="4741863"/>
          <p14:tracePt t="40426" x="1852613" y="4724400"/>
          <p14:tracePt t="40430" x="1962150" y="4716463"/>
          <p14:tracePt t="40440" x="2038350" y="4716463"/>
          <p14:tracePt t="40446" x="2081213" y="4708525"/>
          <p14:tracePt t="40450" x="2106613" y="4708525"/>
          <p14:tracePt t="40553" x="2098675" y="4708525"/>
          <p14:tracePt t="40557" x="2073275" y="4708525"/>
          <p14:tracePt t="40566" x="2047875" y="4716463"/>
          <p14:tracePt t="40576" x="1987550" y="4724400"/>
          <p14:tracePt t="40582" x="1928813" y="4724400"/>
          <p14:tracePt t="40587" x="1852613" y="4733925"/>
          <p14:tracePt t="40596" x="1784350" y="4733925"/>
          <p14:tracePt t="40607" x="1708150" y="4741863"/>
          <p14:tracePt t="40612" x="1639888" y="4741863"/>
          <p14:tracePt t="40623" x="1563688" y="4741863"/>
          <p14:tracePt t="40626" x="1495425" y="4741863"/>
          <p14:tracePt t="40637" x="1427163" y="4741863"/>
          <p14:tracePt t="40642" x="1368425" y="4741863"/>
          <p14:tracePt t="40654" x="1325563" y="4741863"/>
          <p14:tracePt t="40656" x="1300163" y="4741863"/>
          <p14:tracePt t="40662" x="1282700" y="4741863"/>
          <p14:tracePt t="40678" x="1274763" y="4741863"/>
          <p14:tracePt t="40688" x="1265238" y="4741863"/>
          <p14:tracePt t="40732" x="1282700" y="4733925"/>
          <p14:tracePt t="40738" x="1333500" y="4716463"/>
          <p14:tracePt t="40748" x="1401763" y="4691063"/>
          <p14:tracePt t="40753" x="1503363" y="4683125"/>
          <p14:tracePt t="40762" x="1622425" y="4657725"/>
          <p14:tracePt t="40769" x="1749425" y="4640263"/>
          <p14:tracePt t="40778" x="1878013" y="4614863"/>
          <p14:tracePt t="40784" x="1979613" y="4597400"/>
          <p14:tracePt t="40794" x="2038350" y="4597400"/>
          <p14:tracePt t="40798" x="2090738" y="4597400"/>
          <p14:tracePt t="40808" x="2116138" y="4597400"/>
          <p14:tracePt t="40818" x="2124075" y="4597400"/>
          <p14:tracePt t="40894" x="2116138" y="4597400"/>
          <p14:tracePt t="40904" x="2081213" y="4597400"/>
          <p14:tracePt t="40910" x="2047875" y="4597400"/>
          <p14:tracePt t="40920" x="2005013" y="4597400"/>
          <p14:tracePt t="40924" x="1962150" y="4597400"/>
          <p14:tracePt t="40934" x="1903413" y="4597400"/>
          <p14:tracePt t="40940" x="1843088" y="4605338"/>
          <p14:tracePt t="40950" x="1776413" y="4605338"/>
          <p14:tracePt t="40954" x="1716088" y="4605338"/>
          <p14:tracePt t="40964" x="1657350" y="4605338"/>
          <p14:tracePt t="40971" x="1614488" y="4605338"/>
          <p14:tracePt t="40980" x="1579563" y="4605338"/>
          <p14:tracePt t="41076" x="1639888" y="4597400"/>
          <p14:tracePt t="41086" x="1708150" y="4589463"/>
          <p14:tracePt t="41091" x="1809750" y="4589463"/>
          <p14:tracePt t="41100" x="1920875" y="4589463"/>
          <p14:tracePt t="41106" x="2022475" y="4589463"/>
          <p14:tracePt t="41116" x="2081213" y="4589463"/>
          <p14:tracePt t="41121" x="2132013" y="4589463"/>
          <p14:tracePt t="41126" x="2166938" y="4589463"/>
          <p14:tracePt t="41132" x="2192338" y="4589463"/>
          <p14:tracePt t="41166" x="2200275" y="4589463"/>
          <p14:tracePt t="41354" x="2192338" y="4589463"/>
          <p14:tracePt t="41358" x="2182813" y="4589463"/>
          <p14:tracePt t="41374" x="2174875" y="4589463"/>
          <p14:tracePt t="41384" x="2166938" y="4589463"/>
          <p14:tracePt t="41428" x="2157413" y="4589463"/>
          <p14:tracePt t="41550" x="2149475" y="4589463"/>
          <p14:tracePt t="41566" x="2141538" y="4589463"/>
          <p14:tracePt t="41580" x="2124075" y="4579938"/>
          <p14:tracePt t="41590" x="2116138" y="4579938"/>
          <p14:tracePt t="48076" x="2116138" y="4572000"/>
          <p14:tracePt t="48095" x="2124075" y="4572000"/>
          <p14:tracePt t="48105" x="2124075" y="4564063"/>
          <p14:tracePt t="48126" x="2132013" y="4564063"/>
          <p14:tracePt t="48334" x="2149475" y="4554538"/>
          <p14:tracePt t="48348" x="2157413" y="4554538"/>
          <p14:tracePt t="48358" x="2157413" y="4546600"/>
          <p14:tracePt t="48363" x="2166938" y="4546600"/>
          <p14:tracePt t="48420" x="2174875" y="4546600"/>
          <p14:tracePt t="48423" x="2174875" y="4538663"/>
          <p14:tracePt t="48434" x="2182813" y="4538663"/>
          <p14:tracePt t="48440" x="2200275" y="4529138"/>
          <p14:tracePt t="48450" x="2200275" y="4521200"/>
          <p14:tracePt t="48454" x="2208213" y="4521200"/>
          <p14:tracePt t="48470" x="2217738" y="4521200"/>
          <p14:tracePt t="48484" x="2225675" y="4521200"/>
          <p14:tracePt t="48500" x="2235200" y="4513263"/>
          <p14:tracePt t="48510" x="2243138" y="4503738"/>
          <p14:tracePt t="48516" x="2260600" y="4495800"/>
          <p14:tracePt t="48526" x="2286000" y="4486275"/>
          <p14:tracePt t="48530" x="2301875" y="4486275"/>
          <p14:tracePt t="48540" x="2319338" y="4478338"/>
          <p14:tracePt t="48550" x="2344738" y="4470400"/>
          <p14:tracePt t="48557" x="2362200" y="4460875"/>
          <p14:tracePt t="48560" x="2387600" y="4452938"/>
          <p14:tracePt t="48571" x="2387600" y="4445000"/>
          <p14:tracePt t="48580" x="2405063" y="4435475"/>
          <p14:tracePt t="48587" x="2420938" y="4435475"/>
          <p14:tracePt t="48596" x="2430463" y="4419600"/>
          <p14:tracePt t="48600" x="2455863" y="4402138"/>
          <p14:tracePt t="48610" x="2481263" y="4394200"/>
          <p14:tracePt t="48616" x="2514600" y="4376738"/>
          <p14:tracePt t="48626" x="2540000" y="4368800"/>
          <p14:tracePt t="48632" x="2574925" y="4351338"/>
          <p14:tracePt t="48641" x="2582863" y="4341813"/>
          <p14:tracePt t="48646" x="2600325" y="4341813"/>
          <p14:tracePt t="48662" x="2608263" y="4341813"/>
          <p14:tracePt t="48676" x="2608263" y="4333875"/>
          <p14:tracePt t="48687" x="2616200" y="4325938"/>
          <p14:tracePt t="48692" x="2625725" y="4316413"/>
          <p14:tracePt t="48703" x="2641600" y="4300538"/>
          <p14:tracePt t="48705" x="2641600" y="4283075"/>
          <p14:tracePt t="48716" x="2659063" y="4265613"/>
          <p14:tracePt t="48722" x="2676525" y="4257675"/>
          <p14:tracePt t="48732" x="2684463" y="4249738"/>
          <p14:tracePt t="48737" x="2684463" y="4232275"/>
          <p14:tracePt t="48752" x="2684463" y="4214813"/>
          <p14:tracePt t="48762" x="2684463" y="4197350"/>
          <p14:tracePt t="48778" x="2684463" y="4189413"/>
          <p14:tracePt t="48782" x="2684463" y="4181475"/>
          <p14:tracePt t="48798" x="2693988" y="4181475"/>
          <p14:tracePt t="48808" x="2693988" y="4171950"/>
          <p14:tracePt t="48812" x="2709863" y="4171950"/>
          <p14:tracePt t="48974" x="2709863" y="4181475"/>
          <p14:tracePt t="48990" x="2719388" y="4206875"/>
          <p14:tracePt t="49000" x="2727325" y="4214813"/>
          <p14:tracePt t="49005" x="2752725" y="4232275"/>
          <p14:tracePt t="49014" x="2760663" y="4249738"/>
          <p14:tracePt t="49020" x="2770188" y="4265613"/>
          <p14:tracePt t="49030" x="2786063" y="4283075"/>
          <p14:tracePt t="49033" x="2795588" y="4308475"/>
          <p14:tracePt t="49043" x="2811463" y="4341813"/>
          <p14:tracePt t="49050" x="2846388" y="4384675"/>
          <p14:tracePt t="49060" x="2863850" y="4419600"/>
          <p14:tracePt t="49064" x="2879725" y="4460875"/>
          <p14:tracePt t="49074" x="2905125" y="4513263"/>
          <p14:tracePt t="49080" x="2940050" y="4564063"/>
          <p14:tracePt t="49090" x="2965450" y="4614863"/>
          <p14:tracePt t="49096" x="2990850" y="4648200"/>
          <p14:tracePt t="49107" x="2990850" y="4673600"/>
          <p14:tracePt t="49110" x="2998788" y="4691063"/>
          <p14:tracePt t="49126" x="3008313" y="4708525"/>
          <p14:tracePt t="49137" x="3016250" y="4708525"/>
          <p14:tracePt t="49140" x="3033713" y="4733925"/>
          <p14:tracePt t="49150" x="3084513" y="4767263"/>
          <p14:tracePt t="49157" x="3135313" y="4802188"/>
          <p14:tracePt t="49166" x="3203575" y="4835525"/>
          <p14:tracePt t="49171" x="3244850" y="4868863"/>
          <p14:tracePt t="49182" x="3322638" y="4894263"/>
          <p14:tracePt t="49187" x="3398838" y="4929188"/>
          <p14:tracePt t="49196" x="3449638" y="4946650"/>
          <p14:tracePt t="49203" x="3482975" y="4962525"/>
          <p14:tracePt t="49210" x="3508375" y="4972050"/>
          <p14:tracePt t="49412" x="3492500" y="4972050"/>
          <p14:tracePt t="49418" x="3492500" y="4954588"/>
          <p14:tracePt t="49428" x="3482975" y="4946650"/>
          <p14:tracePt t="49433" x="3457575" y="4946650"/>
          <p14:tracePt t="49438" x="3449638" y="4929188"/>
          <p14:tracePt t="49448" x="3441700" y="4911725"/>
          <p14:tracePt t="49458" x="3432175" y="4903788"/>
          <p14:tracePt t="49464" x="3424238" y="4886325"/>
          <p14:tracePt t="49474" x="3414713" y="4868863"/>
          <p14:tracePt t="49478" x="3398838" y="4843463"/>
          <p14:tracePt t="49487" x="3381375" y="4827588"/>
          <p14:tracePt t="49493" x="3355975" y="4792663"/>
          <p14:tracePt t="49504" x="3313113" y="4759325"/>
          <p14:tracePt t="49508" x="3279775" y="4724400"/>
          <p14:tracePt t="49518" x="3254375" y="4699000"/>
          <p14:tracePt t="49524" x="3228975" y="4673600"/>
          <p14:tracePt t="49534" x="3194050" y="4648200"/>
          <p14:tracePt t="49540" x="3168650" y="4622800"/>
          <p14:tracePt t="49550" x="3152775" y="4597400"/>
          <p14:tracePt t="49554" x="3127375" y="4564063"/>
          <p14:tracePt t="49564" x="3084513" y="4521200"/>
          <p14:tracePt t="49570" x="3049588" y="4470400"/>
          <p14:tracePt t="49580" x="3008313" y="4435475"/>
          <p14:tracePt t="49583" x="2965450" y="4384675"/>
          <p14:tracePt t="49593" x="2930525" y="4341813"/>
          <p14:tracePt t="49600" x="2905125" y="4316413"/>
          <p14:tracePt t="49610" x="2879725" y="4283075"/>
          <p14:tracePt t="49616" x="2854325" y="4257675"/>
          <p14:tracePt t="49630" x="2828925" y="4240213"/>
          <p14:tracePt t="49637" x="2803525" y="4214813"/>
          <p14:tracePt t="49640" x="2778125" y="4197350"/>
          <p14:tracePt t="49643" x="2752725" y="4171950"/>
          <p14:tracePt t="49654" x="2727325" y="4146550"/>
          <p14:tracePt t="49660" x="2719388" y="4130675"/>
          <p14:tracePt t="49670" x="2709863" y="4121150"/>
          <p14:tracePt t="49687" x="2701925" y="4113213"/>
          <p14:tracePt t="49750" x="2701925" y="4138613"/>
          <p14:tracePt t="49762" x="2727325" y="4164013"/>
          <p14:tracePt t="49766" x="2735263" y="4181475"/>
          <p14:tracePt t="49776" x="2760663" y="4206875"/>
          <p14:tracePt t="49782" x="2786063" y="4249738"/>
          <p14:tracePt t="49792" x="2811463" y="4265613"/>
          <p14:tracePt t="49803" x="2828925" y="4308475"/>
          <p14:tracePt t="49805" x="2854325" y="4351338"/>
          <p14:tracePt t="49816" x="2897188" y="4402138"/>
          <p14:tracePt t="49822" x="2940050" y="4445000"/>
          <p14:tracePt t="49832" x="2973388" y="4495800"/>
          <p14:tracePt t="49837" x="3016250" y="4529138"/>
          <p14:tracePt t="49846" x="3041650" y="4579938"/>
          <p14:tracePt t="49852" x="3067050" y="4605338"/>
          <p14:tracePt t="49862" x="3084513" y="4630738"/>
          <p14:tracePt t="49866" x="3092450" y="4657725"/>
          <p14:tracePt t="49875" x="3092450" y="4665663"/>
          <p14:tracePt t="49882" x="3100388" y="4683125"/>
          <p14:tracePt t="49892" x="3100388" y="4691063"/>
          <p14:tracePt t="49895" x="3109913" y="4691063"/>
          <p14:tracePt t="49908" x="3109913" y="4708525"/>
          <p14:tracePt t="49912" x="3117850" y="4716463"/>
          <p14:tracePt t="49922" x="3135313" y="4724400"/>
          <p14:tracePt t="49937" x="3143250" y="4733925"/>
          <p14:tracePt t="49941" x="3160713" y="4741863"/>
          <p14:tracePt t="50088" x="3160713" y="4724400"/>
          <p14:tracePt t="50093" x="3135313" y="4699000"/>
          <p14:tracePt t="50104" x="3127375" y="4657725"/>
          <p14:tracePt t="50110" x="3109913" y="4622800"/>
          <p14:tracePt t="50118" x="3092450" y="4589463"/>
          <p14:tracePt t="50124" x="3084513" y="4554538"/>
          <p14:tracePt t="50134" x="3067050" y="4503738"/>
          <p14:tracePt t="50144" x="3059113" y="4470400"/>
          <p14:tracePt t="50150" x="3049588" y="4452938"/>
          <p14:tracePt t="50160" x="3041650" y="4427538"/>
          <p14:tracePt t="50164" x="3033713" y="4419600"/>
          <p14:tracePt t="50174" x="3033713" y="4410075"/>
          <p14:tracePt t="50180" x="3024188" y="4394200"/>
          <p14:tracePt t="50190" x="3024188" y="4384675"/>
          <p14:tracePt t="50193" x="3024188" y="4376738"/>
          <p14:tracePt t="50204" x="3024188" y="4359275"/>
          <p14:tracePt t="50210" x="3024188" y="4351338"/>
          <p14:tracePt t="50221" x="3024188" y="4341813"/>
          <p14:tracePt t="50224" x="3016250" y="4325938"/>
          <p14:tracePt t="50234" x="3008313" y="4325938"/>
          <p14:tracePt t="50240" x="3008313" y="4316413"/>
          <p14:tracePt t="50250" x="3008313" y="4308475"/>
          <p14:tracePt t="50256" x="2998788" y="4300538"/>
          <p14:tracePt t="50266" x="2998788" y="4291013"/>
          <p14:tracePt t="50270" x="2998788" y="4283075"/>
          <p14:tracePt t="50280" x="2998788" y="4275138"/>
          <p14:tracePt t="50287" x="2990850" y="4265613"/>
          <p14:tracePt t="50296" x="2990850" y="4249738"/>
          <p14:tracePt t="50300" x="2982913" y="4240213"/>
          <p14:tracePt t="50310" x="2973388" y="4224338"/>
          <p14:tracePt t="50316" x="2965450" y="4206875"/>
          <p14:tracePt t="50326" x="2965450" y="4197350"/>
          <p14:tracePt t="50330" x="2965450" y="4189413"/>
          <p14:tracePt t="50342" x="2965450" y="4181475"/>
          <p14:tracePt t="50355" x="2955925" y="4164013"/>
          <p14:tracePt t="50362" x="2955925" y="4156075"/>
          <p14:tracePt t="50372" x="2947988" y="4146550"/>
          <p14:tracePt t="50376" x="2940050" y="4138613"/>
          <p14:tracePt t="50387" x="2940050" y="4130675"/>
          <p14:tracePt t="50402" x="2940050" y="4121150"/>
          <p14:tracePt t="50422" x="2940050" y="4113213"/>
          <p14:tracePt t="50437" x="2940050" y="4105275"/>
          <p14:tracePt t="50468" x="2940050" y="4095750"/>
          <p14:tracePt t="50478" x="2940050" y="4087813"/>
          <p14:tracePt t="50488" x="2930525" y="4087813"/>
          <p14:tracePt t="50518" x="2922588" y="4087813"/>
          <p14:tracePt t="50568" x="2914650" y="4087813"/>
          <p14:tracePt t="50593" x="2905125" y="4087813"/>
          <p14:tracePt t="50598" x="2897188" y="4087813"/>
          <p14:tracePt t="50608" x="2897188" y="4079875"/>
          <p14:tracePt t="50614" x="2889250" y="4079875"/>
          <p14:tracePt t="50624" x="2879725" y="4070350"/>
          <p14:tracePt t="50628" x="2871788" y="4062413"/>
          <p14:tracePt t="50637" x="2863850" y="4062413"/>
          <p14:tracePt t="50643" x="2854325" y="4052888"/>
          <p14:tracePt t="50654" x="2846388" y="4044950"/>
          <p14:tracePt t="50670" x="2838450" y="4027488"/>
          <p14:tracePt t="50674" x="2828925" y="4011613"/>
          <p14:tracePt t="50684" x="2811463" y="3986213"/>
          <p14:tracePt t="50687" x="2795588" y="3968750"/>
          <p14:tracePt t="50698" x="2786063" y="3943350"/>
          <p14:tracePt t="50704" x="2778125" y="3917950"/>
          <p14:tracePt t="50714" x="2760663" y="3892550"/>
          <p14:tracePt t="50721" x="2752725" y="3875088"/>
          <p14:tracePt t="50730" x="2735263" y="3849688"/>
          <p14:tracePt t="50733" x="2727325" y="3832225"/>
          <p14:tracePt t="50746" x="2719388" y="3806825"/>
          <p14:tracePt t="50750" x="2719388" y="3781425"/>
          <p14:tracePt t="50760" x="2709863" y="3756025"/>
          <p14:tracePt t="50766" x="2701925" y="3722688"/>
          <p14:tracePt t="50776" x="2701925" y="3687763"/>
          <p14:tracePt t="50780" x="2693988" y="3654425"/>
          <p14:tracePt t="50790" x="2693988" y="3646488"/>
          <p14:tracePt t="50796" x="2693988" y="3619500"/>
          <p14:tracePt t="50806" x="2693988" y="3594100"/>
          <p14:tracePt t="50812" x="2693988" y="3578225"/>
          <p14:tracePt t="50822" x="2693988" y="3560763"/>
          <p14:tracePt t="50826" x="2693988" y="3535363"/>
          <p14:tracePt t="50837" x="2693988" y="3517900"/>
          <p14:tracePt t="50842" x="2693988" y="3492500"/>
          <p14:tracePt t="50852" x="2701925" y="3475038"/>
          <p14:tracePt t="50860" x="2709863" y="3467100"/>
          <p14:tracePt t="50866" x="2719388" y="3449638"/>
          <p14:tracePt t="50876" x="2735263" y="3441700"/>
          <p14:tracePt t="50880" x="2735263" y="3433763"/>
          <p14:tracePt t="50890" x="2752725" y="3433763"/>
          <p14:tracePt t="50895" x="2770188" y="3424238"/>
          <p14:tracePt t="50907" x="2778125" y="3416300"/>
          <p14:tracePt t="50912" x="2803525" y="3408363"/>
          <p14:tracePt t="50922" x="2820988" y="3390900"/>
          <p14:tracePt t="50925" x="2846388" y="3373438"/>
          <p14:tracePt t="50937" x="2879725" y="3355975"/>
          <p14:tracePt t="50940" x="2897188" y="3330575"/>
          <p14:tracePt t="50952" x="2940050" y="3297238"/>
          <p14:tracePt t="50955" x="2973388" y="3254375"/>
          <p14:tracePt t="50966" x="2998788" y="3238500"/>
          <p14:tracePt t="50972" x="3024188" y="3211513"/>
          <p14:tracePt t="50982" x="3049588" y="3186113"/>
          <p14:tracePt t="50987" x="3074988" y="3160713"/>
          <p14:tracePt t="50996" x="3092450" y="3152775"/>
          <p14:tracePt t="51002" x="3109913" y="3135313"/>
          <p14:tracePt t="51015" x="3117850" y="3135313"/>
          <p14:tracePt t="51032" x="3127375" y="3127375"/>
          <p14:tracePt t="51138" x="3100388" y="3160713"/>
          <p14:tracePt t="51148" x="3059113" y="3211513"/>
          <p14:tracePt t="51152" x="2990850" y="3263900"/>
          <p14:tracePt t="51162" x="2940050" y="3314700"/>
          <p14:tracePt t="51174" x="2889250" y="3365500"/>
          <p14:tracePt t="51178" x="2846388" y="3408363"/>
          <p14:tracePt t="51187" x="2828925" y="3433763"/>
          <p14:tracePt t="51194" x="2811463" y="3449638"/>
          <p14:tracePt t="51204" x="2786063" y="3467100"/>
          <p14:tracePt t="51208" x="2770188" y="3484563"/>
          <p14:tracePt t="51218" x="2760663" y="3492500"/>
          <p14:tracePt t="51224" x="2760663" y="3502025"/>
          <p14:tracePt t="51234" x="2752725" y="3502025"/>
          <p14:tracePt t="51238" x="2744788" y="3502025"/>
          <p14:tracePt t="51346" x="2752725" y="3502025"/>
          <p14:tracePt t="51356" x="2770188" y="3484563"/>
          <p14:tracePt t="51360" x="2786063" y="3467100"/>
          <p14:tracePt t="51370" x="2811463" y="3441700"/>
          <p14:tracePt t="51376" x="2854325" y="3408363"/>
          <p14:tracePt t="51387" x="2889250" y="3382963"/>
          <p14:tracePt t="51392" x="2940050" y="3322638"/>
          <p14:tracePt t="51402" x="2990850" y="3289300"/>
          <p14:tracePt t="51406" x="3033713" y="3246438"/>
          <p14:tracePt t="51416" x="3067050" y="3221038"/>
          <p14:tracePt t="51422" x="3109913" y="3195638"/>
          <p14:tracePt t="51432" x="3117850" y="3186113"/>
          <p14:tracePt t="51437" x="3135313" y="3170238"/>
          <p14:tracePt t="51446" x="3143250" y="3170238"/>
          <p14:tracePt t="51476" x="3143250" y="3160713"/>
          <p14:tracePt t="51492" x="3152775" y="3160713"/>
          <p14:tracePt t="59956" x="3160713" y="3160713"/>
          <p14:tracePt t="59965" x="3168650" y="3160713"/>
          <p14:tracePt t="59979" x="3186113" y="3160713"/>
          <p14:tracePt t="59983" x="3219450" y="3160713"/>
          <p14:tracePt t="59993" x="3244850" y="3160713"/>
          <p14:tracePt t="59999" x="3287713" y="3160713"/>
          <p14:tracePt t="60009" x="3363913" y="3160713"/>
          <p14:tracePt t="60013" x="3457575" y="3170238"/>
          <p14:tracePt t="60025" x="3576638" y="3178175"/>
          <p14:tracePt t="60029" x="3703638" y="3203575"/>
          <p14:tracePt t="60039" x="3848100" y="3238500"/>
          <p14:tracePt t="60043" x="3992563" y="3263900"/>
          <p14:tracePt t="60055" x="4137025" y="3305175"/>
          <p14:tracePt t="60060" x="4265613" y="3355975"/>
          <p14:tracePt t="60071" x="4443413" y="3433763"/>
          <p14:tracePt t="60076" x="4630738" y="3527425"/>
          <p14:tracePt t="60086" x="4843463" y="3603625"/>
          <p14:tracePt t="60089" x="5013325" y="3654425"/>
          <p14:tracePt t="60100" x="5165725" y="3705225"/>
          <p14:tracePt t="60110" x="5310188" y="3713163"/>
          <p14:tracePt t="60116" x="5446713" y="3730625"/>
          <p14:tracePt t="60126" x="5591175" y="3738563"/>
          <p14:tracePt t="60130" x="5735638" y="3738563"/>
          <p14:tracePt t="60141" x="5870575" y="3738563"/>
          <p14:tracePt t="60146" x="5997575" y="3738563"/>
          <p14:tracePt t="60156" x="6108700" y="3738563"/>
          <p14:tracePt t="60160" x="6202363" y="3748088"/>
          <p14:tracePt t="60172" x="6270625" y="3748088"/>
          <p14:tracePt t="60175" x="6338888" y="3748088"/>
          <p14:tracePt t="60188" x="6397625" y="3756025"/>
          <p14:tracePt t="60191" x="6473825" y="3773488"/>
          <p14:tracePt t="60202" x="6567488" y="3824288"/>
          <p14:tracePt t="60205" x="6643688" y="3892550"/>
          <p14:tracePt t="60215" x="6889750" y="4044950"/>
          <p14:tracePt t="60222" x="6967538" y="4138613"/>
          <p14:tracePt t="60231" x="6967538" y="4240213"/>
          <p14:tracePt t="60596" x="7018338" y="4232275"/>
          <p14:tracePt t="60605" x="7085013" y="4146550"/>
          <p14:tracePt t="60612" x="7178675" y="4070350"/>
          <p14:tracePt t="60621" x="7272338" y="3960813"/>
          <p14:tracePt t="60625" x="7340600" y="3867150"/>
          <p14:tracePt t="60636" x="7383463" y="3790950"/>
          <p14:tracePt t="60642" x="7416800" y="3730625"/>
          <p14:tracePt t="60653" x="7434263" y="3679825"/>
          <p14:tracePt t="60655" x="7451725" y="3646488"/>
          <p14:tracePt t="60716" x="7451725" y="3636963"/>
          <p14:tracePt t="60898" x="7451725" y="3629025"/>
          <p14:tracePt t="60914" x="7459663" y="3619500"/>
          <p14:tracePt t="60928" x="7467600" y="3619500"/>
          <p14:tracePt t="61448" x="7467600" y="3629025"/>
          <p14:tracePt t="61458" x="7477125" y="3629025"/>
          <p14:tracePt t="61534" x="7477125" y="3636963"/>
          <p14:tracePt t="61640" x="7485063" y="3636963"/>
          <p14:tracePt t="61696" x="7485063" y="3646488"/>
          <p14:tracePt t="61700" x="7485063" y="3654425"/>
          <p14:tracePt t="61726" x="7493000" y="3662363"/>
          <p14:tracePt t="61730" x="7493000" y="3671888"/>
          <p14:tracePt t="61740" x="7502525" y="3671888"/>
          <p14:tracePt t="61750" x="7502525" y="3679825"/>
          <p14:tracePt t="61756" x="7510463" y="3679825"/>
          <p14:tracePt t="61766" x="7510463" y="3687763"/>
          <p14:tracePt t="61772" x="7510463" y="3697288"/>
          <p14:tracePt t="61802" x="7527925" y="3705225"/>
          <p14:tracePt t="61842" x="7527925" y="3713163"/>
          <p14:tracePt t="61846" x="7527925" y="3722688"/>
          <p14:tracePt t="61855" x="7535863" y="3722688"/>
          <p14:tracePt t="61862" x="7535863" y="3738563"/>
          <p14:tracePt t="61872" x="7535863" y="3748088"/>
          <p14:tracePt t="61948" x="7535863" y="3756025"/>
          <p14:tracePt t="62130" x="7535863" y="3763963"/>
          <p14:tracePt t="62144" x="7527925" y="3763963"/>
          <p14:tracePt t="62154" x="7527925" y="3773488"/>
          <p14:tracePt t="62160" x="7527925" y="3781425"/>
          <p14:tracePt t="62171" x="7518400" y="3781425"/>
          <p14:tracePt t="62174" x="7518400" y="3790950"/>
          <p14:tracePt t="62190" x="7502525" y="3798888"/>
          <p14:tracePt t="62200" x="7502525" y="3806825"/>
          <p14:tracePt t="62250" x="7493000" y="3816350"/>
          <p14:tracePt t="62260" x="7493000" y="3832225"/>
          <p14:tracePt t="62276" x="7485063" y="3841750"/>
          <p14:tracePt t="62280" x="7485063" y="3857625"/>
          <p14:tracePt t="62296" x="7485063" y="3867150"/>
          <p14:tracePt t="62356" x="7485063" y="3875088"/>
          <p14:tracePt t="62366" x="7477125" y="3875088"/>
          <p14:tracePt t="62372" x="7477125" y="3883025"/>
          <p14:tracePt t="62382" x="7451725" y="3883025"/>
          <p14:tracePt t="62387" x="7434263" y="3883025"/>
          <p14:tracePt t="62396" x="7400925" y="3883025"/>
          <p14:tracePt t="62403" x="7366000" y="3883025"/>
          <p14:tracePt t="62412" x="7323138" y="3883025"/>
          <p14:tracePt t="62415" x="7281863" y="3883025"/>
          <p14:tracePt t="62430" x="7221538" y="3883025"/>
          <p14:tracePt t="62436" x="7153275" y="3883025"/>
          <p14:tracePt t="62440" x="7077075" y="3883025"/>
          <p14:tracePt t="62450" x="6992938" y="3875088"/>
          <p14:tracePt t="62456" x="6932613" y="3849688"/>
          <p14:tracePt t="62466" x="6864350" y="3824288"/>
          <p14:tracePt t="62472" x="6823075" y="3798888"/>
          <p14:tracePt t="62482" x="6788150" y="3773488"/>
          <p14:tracePt t="62486" x="6762750" y="3748088"/>
          <p14:tracePt t="62496" x="6719888" y="3722688"/>
          <p14:tracePt t="62503" x="6694488" y="3687763"/>
          <p14:tracePt t="62512" x="6669088" y="3646488"/>
          <p14:tracePt t="62516" x="6643688" y="3611563"/>
          <p14:tracePt t="62526" x="6626225" y="3586163"/>
          <p14:tracePt t="62532" x="6610350" y="3552825"/>
          <p14:tracePt t="62542" x="6600825" y="3527425"/>
          <p14:tracePt t="62546" x="6600825" y="3517900"/>
          <p14:tracePt t="62558" x="6600825" y="3492500"/>
          <p14:tracePt t="62564" x="6600825" y="3467100"/>
          <p14:tracePt t="62572" x="6600825" y="3459163"/>
          <p14:tracePt t="62578" x="6600825" y="3441700"/>
          <p14:tracePt t="62589" x="6600825" y="3433763"/>
          <p14:tracePt t="62608" x="6600825" y="3424238"/>
          <p14:tracePt t="62617" x="6592888" y="3416300"/>
          <p14:tracePt t="62637" x="6592888" y="3398838"/>
          <p14:tracePt t="62700" x="6592888" y="3416300"/>
          <p14:tracePt t="62710" x="6592888" y="3449638"/>
          <p14:tracePt t="62714" x="6600825" y="3467100"/>
          <p14:tracePt t="62724" x="6600825" y="3492500"/>
          <p14:tracePt t="62730" x="6600825" y="3527425"/>
          <p14:tracePt t="62740" x="6600825" y="3578225"/>
          <p14:tracePt t="62744" x="6600825" y="3646488"/>
          <p14:tracePt t="62755" x="6600825" y="3748088"/>
          <p14:tracePt t="62760" x="6600825" y="3849688"/>
          <p14:tracePt t="62771" x="6600825" y="3943350"/>
          <p14:tracePt t="62780" x="6600825" y="4044950"/>
          <p14:tracePt t="62784" x="6600825" y="4130675"/>
          <p14:tracePt t="62794" x="6600825" y="4206875"/>
          <p14:tracePt t="62800" x="6600825" y="4249738"/>
          <p14:tracePt t="62810" x="6600825" y="4265613"/>
          <p14:tracePt t="62816" x="6600825" y="4275138"/>
          <p14:tracePt t="62826" x="6600825" y="4283075"/>
          <p14:tracePt t="62936" x="6610350" y="4283075"/>
          <p14:tracePt t="62946" x="6618288" y="4275138"/>
          <p14:tracePt t="62952" x="6635750" y="4265613"/>
          <p14:tracePt t="62962" x="6661150" y="4240213"/>
          <p14:tracePt t="62966" x="6678613" y="4214813"/>
          <p14:tracePt t="62976" x="6686550" y="4181475"/>
          <p14:tracePt t="62982" x="6711950" y="4146550"/>
          <p14:tracePt t="62992" x="6737350" y="4095750"/>
          <p14:tracePt t="62996" x="6770688" y="4037013"/>
          <p14:tracePt t="63006" x="6805613" y="3960813"/>
          <p14:tracePt t="63012" x="6831013" y="3883025"/>
          <p14:tracePt t="63022" x="6864350" y="3806825"/>
          <p14:tracePt t="63026" x="6899275" y="3748088"/>
          <p14:tracePt t="63038" x="6932613" y="3671888"/>
          <p14:tracePt t="63046" x="6958013" y="3629025"/>
          <p14:tracePt t="63052" x="6967538" y="3568700"/>
          <p14:tracePt t="63062" x="6975475" y="3552825"/>
          <p14:tracePt t="63065" x="6983413" y="3527425"/>
          <p14:tracePt t="63128" x="6992938" y="3527425"/>
          <p14:tracePt t="63138" x="7008813" y="3543300"/>
          <p14:tracePt t="63142" x="7018338" y="3560763"/>
          <p14:tracePt t="63152" x="7026275" y="3568700"/>
          <p14:tracePt t="63157" x="7034213" y="3594100"/>
          <p14:tracePt t="63168" x="7043738" y="3619500"/>
          <p14:tracePt t="63172" x="7051675" y="3662363"/>
          <p14:tracePt t="63182" x="7069138" y="3697288"/>
          <p14:tracePt t="63188" x="7077075" y="3748088"/>
          <p14:tracePt t="63198" x="7094538" y="3763963"/>
          <p14:tracePt t="63202" x="7094538" y="3790950"/>
          <p14:tracePt t="63212" x="7094538" y="3816350"/>
          <p14:tracePt t="63228" x="7094538" y="3832225"/>
          <p14:tracePt t="63231" x="7094538" y="3841750"/>
          <p14:tracePt t="63248" x="7094538" y="3857625"/>
          <p14:tracePt t="63258" x="7085013" y="3875088"/>
          <p14:tracePt t="63262" x="7069138" y="3883025"/>
          <p14:tracePt t="63274" x="7069138" y="3900488"/>
          <p14:tracePt t="63277" x="7059613" y="3908425"/>
          <p14:tracePt t="63288" x="7051675" y="3917950"/>
          <p14:tracePt t="63768" x="7051675" y="3908425"/>
          <p14:tracePt t="63782" x="7051675" y="3900488"/>
          <p14:tracePt t="63798" x="7051675" y="3892550"/>
          <p14:tracePt t="69148" x="7059613" y="3892550"/>
          <p14:tracePt t="69154" x="7077075" y="3900488"/>
          <p14:tracePt t="69163" x="7112000" y="3917950"/>
          <p14:tracePt t="69171" x="7162800" y="3935413"/>
          <p14:tracePt t="69180" x="7204075" y="3943350"/>
          <p14:tracePt t="69183" x="7281863" y="3951288"/>
          <p14:tracePt t="69193" x="7358063" y="3976688"/>
          <p14:tracePt t="69205" x="7434263" y="3994150"/>
          <p14:tracePt t="69209" x="7518400" y="4019550"/>
          <p14:tracePt t="69221" x="7596188" y="4027488"/>
          <p14:tracePt t="69223" x="7662863" y="4052888"/>
          <p14:tracePt t="69234" x="7723188" y="4062413"/>
          <p14:tracePt t="69241" x="7781925" y="4070350"/>
          <p14:tracePt t="69250" x="7832725" y="4079875"/>
          <p14:tracePt t="69255" x="7875588" y="4087813"/>
          <p14:tracePt t="69263" x="7900988" y="4087813"/>
          <p14:tracePt t="69272" x="7935913" y="4095750"/>
          <p14:tracePt t="69280" x="7969250" y="4105275"/>
          <p14:tracePt t="69283" x="8012113" y="4113213"/>
          <p14:tracePt t="69293" x="8054975" y="4121150"/>
          <p14:tracePt t="69300" x="8121650" y="4146550"/>
          <p14:tracePt t="69309" x="8189913" y="4164013"/>
          <p14:tracePt t="69315" x="8266113" y="4189413"/>
          <p14:tracePt t="69326" x="8343900" y="4206875"/>
          <p14:tracePt t="69329" x="8420100" y="4240213"/>
          <p14:tracePt t="69341" x="8478838" y="4257675"/>
          <p14:tracePt t="69346" x="8539163" y="4275138"/>
          <p14:tracePt t="69356" x="8597900" y="4283075"/>
          <p14:tracePt t="69360" x="8632825" y="4291013"/>
          <p14:tracePt t="69372" x="8691563" y="4300538"/>
          <p14:tracePt t="69376" x="8750300" y="4300538"/>
          <p14:tracePt t="69386" x="8793163" y="4300538"/>
          <p14:tracePt t="69392" x="8861425" y="4300538"/>
          <p14:tracePt t="69402" x="8921750" y="4300538"/>
          <p14:tracePt t="69406" x="8980488" y="4300538"/>
          <p14:tracePt t="69415" x="9039225" y="4300538"/>
          <p14:tracePt t="69422" x="9082088" y="4300538"/>
          <p14:tracePt t="69432" x="9142413" y="4300538"/>
          <p14:tracePt t="69436" x="9193213" y="4300538"/>
          <p14:tracePt t="69446" x="9244013" y="4300538"/>
          <p14:tracePt t="69452" x="9286875" y="4300538"/>
          <p14:tracePt t="69462" x="9328150" y="4300538"/>
          <p14:tracePt t="69468" x="9363075" y="4300538"/>
          <p14:tracePt t="69478" x="9388475" y="4300538"/>
          <p14:tracePt t="69482" x="9431338" y="4300538"/>
          <p14:tracePt t="69498" x="9464675" y="4300538"/>
          <p14:tracePt t="69505" x="9507538" y="4300538"/>
          <p14:tracePt t="69508" x="9566275" y="4300538"/>
          <p14:tracePt t="69513" x="9626600" y="4291013"/>
          <p14:tracePt t="69524" x="9685338" y="4291013"/>
          <p14:tracePt t="69528" x="9753600" y="4291013"/>
          <p14:tracePt t="69538" x="9829800" y="4291013"/>
          <p14:tracePt t="69548" x="9890125" y="4275138"/>
          <p14:tracePt t="69555" x="9931400" y="4275138"/>
          <p14:tracePt t="69557" x="9974263" y="4257675"/>
          <p14:tracePt t="69568" x="10009188" y="4249738"/>
          <p14:tracePt t="69574" x="10042525" y="4232275"/>
          <p14:tracePt t="69583" x="10085388" y="4214813"/>
          <p14:tracePt t="69588" x="10118725" y="4197350"/>
          <p14:tracePt t="69600" x="10169525" y="4171950"/>
          <p14:tracePt t="69605" x="10220325" y="4130675"/>
          <p14:tracePt t="69613" x="10263188" y="4105275"/>
          <p14:tracePt t="69618" x="10306050" y="4070350"/>
          <p14:tracePt t="69628" x="10339388" y="4052888"/>
          <p14:tracePt t="69633" x="10390188" y="4011613"/>
          <p14:tracePt t="69643" x="10450513" y="3976688"/>
          <p14:tracePt t="69655" x="10493375" y="3943350"/>
          <p14:tracePt t="69658" x="10544175" y="3908425"/>
          <p14:tracePt t="69668" x="10585450" y="3883025"/>
          <p14:tracePt t="69675" x="10628313" y="3857625"/>
          <p14:tracePt t="69683" x="10663238" y="3841750"/>
          <p14:tracePt t="69688" x="10688638" y="3824288"/>
          <p14:tracePt t="69700" x="10696575" y="3806825"/>
          <p14:tracePt t="69705" x="10704513" y="3798888"/>
          <p14:tracePt t="69714" x="10714038" y="3798888"/>
          <p14:tracePt t="69721" x="10714038" y="3790950"/>
          <p14:tracePt t="69730" x="10721975" y="3781425"/>
          <p14:tracePt t="69734" x="10721975" y="3763963"/>
          <p14:tracePt t="69746" x="10729913" y="3756025"/>
          <p14:tracePt t="69750" x="10739438" y="3730625"/>
          <p14:tracePt t="69760" x="10747375" y="3705225"/>
          <p14:tracePt t="69766" x="10756900" y="3671888"/>
          <p14:tracePt t="69775" x="10764838" y="3646488"/>
          <p14:tracePt t="69780" x="10764838" y="3619500"/>
          <p14:tracePt t="69791" x="10764838" y="3578225"/>
          <p14:tracePt t="69796" x="10739438" y="3527425"/>
          <p14:tracePt t="69806" x="10704513" y="3475038"/>
          <p14:tracePt t="69810" x="10671175" y="3441700"/>
          <p14:tracePt t="69821" x="10645775" y="3390900"/>
          <p14:tracePt t="69826" x="10628313" y="3365500"/>
          <p14:tracePt t="69836" x="10612438" y="3340100"/>
          <p14:tracePt t="69841" x="10602913" y="3314700"/>
          <p14:tracePt t="69852" x="10594975" y="3305175"/>
          <p14:tracePt t="69862" x="10594975" y="3297238"/>
          <p14:tracePt t="69866" x="10577513" y="3279775"/>
          <p14:tracePt t="69871" x="10560050" y="3279775"/>
          <p14:tracePt t="69882" x="10544175" y="3263900"/>
          <p14:tracePt t="69886" x="10518775" y="3246438"/>
          <p14:tracePt t="69896" x="10483850" y="3228975"/>
          <p14:tracePt t="69905" x="10467975" y="3211513"/>
          <p14:tracePt t="69910" x="10450513" y="3203575"/>
          <p14:tracePt t="69921" x="10442575" y="3195638"/>
          <p14:tracePt t="69926" x="10425113" y="3186113"/>
          <p14:tracePt t="69935" x="10407650" y="3178175"/>
          <p14:tracePt t="69941" x="10382250" y="3160713"/>
          <p14:tracePt t="69950" x="10364788" y="3160713"/>
          <p14:tracePt t="69956" x="10339388" y="3152775"/>
          <p14:tracePt t="69962" x="10313988" y="3152775"/>
          <p14:tracePt t="69972" x="10271125" y="3152775"/>
          <p14:tracePt t="69978" x="10245725" y="3152775"/>
          <p14:tracePt t="69991" x="10204450" y="3152775"/>
          <p14:tracePt t="69996" x="10153650" y="3152775"/>
          <p14:tracePt t="70002" x="10126663" y="3152775"/>
          <p14:tracePt t="70012" x="10101263" y="3152775"/>
          <p14:tracePt t="70015" x="10075863" y="3152775"/>
          <p14:tracePt t="70025" x="10059988" y="3152775"/>
          <p14:tracePt t="70032" x="10034588" y="3152775"/>
          <p14:tracePt t="70042" x="10009188" y="3152775"/>
          <p14:tracePt t="70046" x="9974263" y="3152775"/>
          <p14:tracePt t="70056" x="9956800" y="3152775"/>
          <p14:tracePt t="70062" x="9923463" y="3160713"/>
          <p14:tracePt t="70072" x="9890125" y="3170238"/>
          <p14:tracePt t="70078" x="9855200" y="3178175"/>
          <p14:tracePt t="70088" x="9821863" y="3186113"/>
          <p14:tracePt t="70091" x="9804400" y="3203575"/>
          <p14:tracePt t="70102" x="9771063" y="3211513"/>
          <p14:tracePt t="70108" x="9745663" y="3221038"/>
          <p14:tracePt t="70118" x="9720263" y="3238500"/>
          <p14:tracePt t="70126" x="9694863" y="3246438"/>
          <p14:tracePt t="70133" x="9677400" y="3263900"/>
          <p14:tracePt t="70138" x="9652000" y="3279775"/>
          <p14:tracePt t="70148" x="9626600" y="3297238"/>
          <p14:tracePt t="70155" x="9609138" y="3322638"/>
          <p14:tracePt t="70163" x="9591675" y="3355975"/>
          <p14:tracePt t="70168" x="9575800" y="3373438"/>
          <p14:tracePt t="70178" x="9566275" y="3408363"/>
          <p14:tracePt t="70183" x="9558338" y="3433763"/>
          <p14:tracePt t="70193" x="9558338" y="3459163"/>
          <p14:tracePt t="70200" x="9558338" y="3475038"/>
          <p14:tracePt t="70213" x="9558338" y="3492500"/>
          <p14:tracePt t="70218" x="9558338" y="3509963"/>
          <p14:tracePt t="70224" x="9558338" y="3517900"/>
          <p14:tracePt t="70228" x="9550400" y="3535363"/>
          <p14:tracePt t="70238" x="9550400" y="3560763"/>
          <p14:tracePt t="70243" x="9550400" y="3586163"/>
          <p14:tracePt t="70255" x="9550400" y="3611563"/>
          <p14:tracePt t="70263" x="9550400" y="3646488"/>
          <p14:tracePt t="70268" x="9550400" y="3662363"/>
          <p14:tracePt t="70278" x="9550400" y="3687763"/>
          <p14:tracePt t="70283" x="9550400" y="3713163"/>
          <p14:tracePt t="70293" x="9550400" y="3722688"/>
          <p14:tracePt t="70298" x="9550400" y="3738563"/>
          <p14:tracePt t="70307" x="9550400" y="3748088"/>
          <p14:tracePt t="70313" x="9550400" y="3756025"/>
          <p14:tracePt t="70323" x="9550400" y="3763963"/>
          <p14:tracePt t="70330" x="9550400" y="3773488"/>
          <p14:tracePt t="70344" x="9591675" y="3816350"/>
          <p14:tracePt t="70355" x="9626600" y="3841750"/>
          <p14:tracePt t="70360" x="9667875" y="3875088"/>
          <p14:tracePt t="70370" x="9702800" y="3892550"/>
          <p14:tracePt t="70375" x="9720263" y="3908425"/>
          <p14:tracePt t="70380" x="9736138" y="3908425"/>
          <p14:tracePt t="70391" x="9745663" y="3917950"/>
          <p14:tracePt t="70436" x="9753600" y="3917950"/>
          <p14:tracePt t="70446" x="9779000" y="3917950"/>
          <p14:tracePt t="70450" x="9821863" y="3917950"/>
          <p14:tracePt t="70462" x="9864725" y="3917950"/>
          <p14:tracePt t="70466" x="9915525" y="3917950"/>
          <p14:tracePt t="70475" x="9956800" y="3908425"/>
          <p14:tracePt t="70482" x="9991725" y="3900488"/>
          <p14:tracePt t="70491" x="10025063" y="3883025"/>
          <p14:tracePt t="70496" x="10067925" y="3875088"/>
          <p14:tracePt t="70505" x="10093325" y="3867150"/>
          <p14:tracePt t="70512" x="10136188" y="3857625"/>
          <p14:tracePt t="70522" x="10169525" y="3849688"/>
          <p14:tracePt t="70525" x="10194925" y="3849688"/>
          <p14:tracePt t="70536" x="10212388" y="3849688"/>
          <p14:tracePt t="70542" x="10229850" y="3849688"/>
          <p14:tracePt t="70552" x="10245725" y="3849688"/>
          <p14:tracePt t="70557" x="10255250" y="3849688"/>
          <p14:tracePt t="70568" x="10271125" y="3832225"/>
          <p14:tracePt t="70572" x="10306050" y="3824288"/>
          <p14:tracePt t="70582" x="10331450" y="3798888"/>
          <p14:tracePt t="70588" x="10356850" y="3781425"/>
          <p14:tracePt t="70597" x="10390188" y="3756025"/>
          <p14:tracePt t="70602" x="10407650" y="3748088"/>
          <p14:tracePt t="70612" x="10425113" y="3730625"/>
          <p14:tracePt t="70622" x="10433050" y="3722688"/>
          <p14:tracePt t="70625" x="10442575" y="3713163"/>
          <p14:tracePt t="70641" x="10442575" y="3705225"/>
          <p14:tracePt t="70657" x="10450513" y="3697288"/>
          <p14:tracePt t="70668" x="10450513" y="3687763"/>
          <p14:tracePt t="70672" x="10458450" y="3687763"/>
          <p14:tracePt t="70682" x="10458450" y="3671888"/>
          <p14:tracePt t="70688" x="10467975" y="3671888"/>
          <p14:tracePt t="70698" x="10467975" y="3662363"/>
          <p14:tracePt t="70713" x="10467975" y="3654425"/>
          <p14:tracePt t="70724" x="10475913" y="3654425"/>
          <p14:tracePt t="75844" x="10475913" y="3671888"/>
          <p14:tracePt t="75852" x="10467975" y="3687763"/>
          <p14:tracePt t="75856" x="10458450" y="3705225"/>
          <p14:tracePt t="75868" x="10450513" y="3713163"/>
          <p14:tracePt t="75873" x="10433050" y="3738563"/>
          <p14:tracePt t="75882" x="10415588" y="3763963"/>
          <p14:tracePt t="75889" x="10407650" y="3790950"/>
          <p14:tracePt t="75898" x="10399713" y="3798888"/>
          <p14:tracePt t="75902" x="10390188" y="3824288"/>
          <p14:tracePt t="75912" x="10382250" y="3832225"/>
          <p14:tracePt t="75932" x="10382250" y="3841750"/>
          <p14:tracePt t="75944" x="10374313" y="3841750"/>
          <p14:tracePt t="75948" x="10364788" y="3849688"/>
          <p14:tracePt t="75958" x="10356850" y="3857625"/>
          <p14:tracePt t="75962" x="10323513" y="3875088"/>
          <p14:tracePt t="75972" x="10298113" y="3900488"/>
          <p14:tracePt t="75978" x="10271125" y="3925888"/>
          <p14:tracePt t="75989" x="10245725" y="3943350"/>
          <p14:tracePt t="75994" x="10229850" y="3960813"/>
          <p14:tracePt t="76150" x="10229850" y="3968750"/>
          <p14:tracePt t="76155" x="10229850" y="3976688"/>
          <p14:tracePt t="76160" x="10237788" y="3994150"/>
          <p14:tracePt t="76170" x="10255250" y="4002088"/>
          <p14:tracePt t="76175" x="10271125" y="4011613"/>
          <p14:tracePt t="76186" x="10271125" y="4019550"/>
          <p14:tracePt t="76192" x="10280650" y="4019550"/>
          <p14:tracePt t="76216" x="10288588" y="4019550"/>
          <p14:tracePt t="76322" x="10298113" y="4019550"/>
          <p14:tracePt t="76332" x="10323513" y="4019550"/>
          <p14:tracePt t="76342" x="10356850" y="4019550"/>
          <p14:tracePt t="76348" x="10382250" y="4011613"/>
          <p14:tracePt t="76358" x="10415588" y="3994150"/>
          <p14:tracePt t="76362" x="10433050" y="3976688"/>
          <p14:tracePt t="76368" x="10467975" y="3951288"/>
          <p14:tracePt t="76378" x="10518775" y="3908425"/>
          <p14:tracePt t="76382" x="10544175" y="3883025"/>
          <p14:tracePt t="76393" x="10585450" y="3857625"/>
          <p14:tracePt t="76398" x="10620375" y="3816350"/>
          <p14:tracePt t="76409" x="10637838" y="3798888"/>
          <p14:tracePt t="76412" x="10653713" y="3790950"/>
          <p14:tracePt t="76422" x="10663238" y="3773488"/>
          <p14:tracePt t="76439" x="10663238" y="3763963"/>
          <p14:tracePt t="76468" x="10671175" y="3763963"/>
          <p14:tracePt t="76474" x="10679113" y="3763963"/>
          <p14:tracePt t="76489" x="10688638" y="3763963"/>
          <p14:tracePt t="76504" x="10696575" y="3763963"/>
          <p14:tracePt t="76514" x="10704513" y="37560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2AE463-7F03-425D-82D7-EE515F142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58"/>
          <a:stretch/>
        </p:blipFill>
        <p:spPr>
          <a:xfrm rot="5400000">
            <a:off x="5724237" y="390236"/>
            <a:ext cx="743528" cy="121920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209196-6DC4-46B8-8971-CA629BCECA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"/>
          <a:stretch/>
        </p:blipFill>
        <p:spPr>
          <a:xfrm rot="5400000">
            <a:off x="5724236" y="-5724235"/>
            <a:ext cx="743530" cy="1219200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CE9B8B-83C0-4646-A6A0-9857A1BF072E}"/>
              </a:ext>
            </a:extLst>
          </p:cNvPr>
          <p:cNvSpPr txBox="1"/>
          <p:nvPr/>
        </p:nvSpPr>
        <p:spPr>
          <a:xfrm>
            <a:off x="5059662" y="743531"/>
            <a:ext cx="20726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3200" b="1" dirty="0">
                <a:solidFill>
                  <a:schemeClr val="accent1"/>
                </a:solidFill>
              </a:rPr>
              <a:t>Conclusões</a:t>
            </a:r>
            <a:endParaRPr lang="pt-PT" sz="3200" b="1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FEB626C-0F45-49CC-9371-488CD52FDEE2}"/>
              </a:ext>
            </a:extLst>
          </p:cNvPr>
          <p:cNvSpPr txBox="1"/>
          <p:nvPr/>
        </p:nvSpPr>
        <p:spPr>
          <a:xfrm>
            <a:off x="508799" y="1726310"/>
            <a:ext cx="11174398" cy="2165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análise de sentimento </a:t>
            </a: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é muito útil na gestão de opiniões em diferentes áreas.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Embora o inglês seja a língua dominante na internet, também há um número significativo de pessoas que partilha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opiniões noutros idiomas</a:t>
            </a: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Os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têm sido positivos e pertinentes, mas é importante investir em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novas pesquisas</a:t>
            </a: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Clr>
                <a:srgbClr val="4472C4"/>
              </a:buClr>
              <a:buFont typeface="Arial" panose="020B0604020202020204" pitchFamily="34" charset="0"/>
              <a:buChar char="•"/>
            </a:pP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Não há nenhuma máquina até hoje, que seja cem por cento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automatizada</a:t>
            </a:r>
            <a:r>
              <a:rPr lang="pt-PT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 </a:t>
            </a:r>
            <a:r>
              <a:rPr lang="pt-PT" sz="1800" dirty="0">
                <a:solidFill>
                  <a:srgbClr val="4472C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eficiente</a:t>
            </a:r>
            <a:r>
              <a:rPr lang="pt-PT" dirty="0">
                <a:ea typeface="Calibri" panose="020F0502020204030204" pitchFamily="34" charset="0"/>
                <a:cs typeface="Times New Roman" panose="02020603050405020304" pitchFamily="18" charset="0"/>
              </a:rPr>
              <a:t>, por isso, é importante investir em </a:t>
            </a:r>
            <a:r>
              <a:rPr lang="pt-PT" dirty="0">
                <a:solidFill>
                  <a:srgbClr val="557FC9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novas pesquisas</a:t>
            </a:r>
            <a:r>
              <a:rPr lang="pt-PT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PT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65CDD321-81D4-4FE2-8CAE-35F91797D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3744.403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653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3222">
        <p:fade/>
      </p:transition>
    </mc:Choice>
    <mc:Fallback xmlns="">
      <p:transition advTm="432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10|4.6|4.5|2.5|10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6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|1.4|8.8|13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1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2.8|9.4|4.5|14.7|19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5.3|7.4|13.3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4137</TotalTime>
  <Words>284</Words>
  <Application>Microsoft Office PowerPoint</Application>
  <PresentationFormat>Ecrã Panorâmico</PresentationFormat>
  <Paragraphs>48</Paragraphs>
  <Slides>7</Slides>
  <Notes>7</Notes>
  <HiddenSlides>0</HiddenSlides>
  <MMClips>7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Importância dos Idiomas  na Análise de Sentimento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Sérgio Tomás</dc:creator>
  <cp:lastModifiedBy>Daniela Tomás</cp:lastModifiedBy>
  <cp:revision>169</cp:revision>
  <dcterms:created xsi:type="dcterms:W3CDTF">2021-04-06T12:55:03Z</dcterms:created>
  <dcterms:modified xsi:type="dcterms:W3CDTF">2021-05-14T11:41:16Z</dcterms:modified>
</cp:coreProperties>
</file>

<file path=docProps/thumbnail.jpeg>
</file>